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816" r:id="rId2"/>
    <p:sldMasterId id="2147483828" r:id="rId3"/>
    <p:sldMasterId id="2147483876" r:id="rId4"/>
    <p:sldMasterId id="2147483888" r:id="rId5"/>
    <p:sldMasterId id="2147483900" r:id="rId6"/>
    <p:sldMasterId id="2147483912" r:id="rId7"/>
  </p:sldMasterIdLst>
  <p:notesMasterIdLst>
    <p:notesMasterId r:id="rId62"/>
  </p:notesMasterIdLst>
  <p:sldIdLst>
    <p:sldId id="257" r:id="rId8"/>
    <p:sldId id="259" r:id="rId9"/>
    <p:sldId id="260" r:id="rId10"/>
    <p:sldId id="261" r:id="rId11"/>
    <p:sldId id="275" r:id="rId12"/>
    <p:sldId id="278" r:id="rId13"/>
    <p:sldId id="269" r:id="rId14"/>
    <p:sldId id="263" r:id="rId15"/>
    <p:sldId id="273" r:id="rId16"/>
    <p:sldId id="267" r:id="rId17"/>
    <p:sldId id="268" r:id="rId18"/>
    <p:sldId id="264" r:id="rId19"/>
    <p:sldId id="266" r:id="rId20"/>
    <p:sldId id="274" r:id="rId21"/>
    <p:sldId id="311" r:id="rId22"/>
    <p:sldId id="272" r:id="rId23"/>
    <p:sldId id="270" r:id="rId24"/>
    <p:sldId id="271" r:id="rId25"/>
    <p:sldId id="301" r:id="rId26"/>
    <p:sldId id="302" r:id="rId27"/>
    <p:sldId id="286" r:id="rId28"/>
    <p:sldId id="287" r:id="rId29"/>
    <p:sldId id="288" r:id="rId30"/>
    <p:sldId id="289" r:id="rId31"/>
    <p:sldId id="303" r:id="rId32"/>
    <p:sldId id="312" r:id="rId33"/>
    <p:sldId id="290" r:id="rId34"/>
    <p:sldId id="280" r:id="rId35"/>
    <p:sldId id="284" r:id="rId36"/>
    <p:sldId id="279" r:id="rId37"/>
    <p:sldId id="281" r:id="rId38"/>
    <p:sldId id="282" r:id="rId39"/>
    <p:sldId id="283" r:id="rId40"/>
    <p:sldId id="304" r:id="rId41"/>
    <p:sldId id="314" r:id="rId42"/>
    <p:sldId id="285" r:id="rId43"/>
    <p:sldId id="291" r:id="rId44"/>
    <p:sldId id="292" r:id="rId45"/>
    <p:sldId id="293" r:id="rId46"/>
    <p:sldId id="294" r:id="rId47"/>
    <p:sldId id="295" r:id="rId48"/>
    <p:sldId id="305" r:id="rId49"/>
    <p:sldId id="306" r:id="rId50"/>
    <p:sldId id="296" r:id="rId51"/>
    <p:sldId id="297" r:id="rId52"/>
    <p:sldId id="298" r:id="rId53"/>
    <p:sldId id="299" r:id="rId54"/>
    <p:sldId id="307" r:id="rId55"/>
    <p:sldId id="313" r:id="rId56"/>
    <p:sldId id="300" r:id="rId57"/>
    <p:sldId id="308" r:id="rId58"/>
    <p:sldId id="309" r:id="rId59"/>
    <p:sldId id="310" r:id="rId60"/>
    <p:sldId id="27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C2D3"/>
    <a:srgbClr val="EC4E70"/>
    <a:srgbClr val="D34B99"/>
    <a:srgbClr val="C870B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08" autoAdjust="0"/>
  </p:normalViewPr>
  <p:slideViewPr>
    <p:cSldViewPr>
      <p:cViewPr varScale="1">
        <p:scale>
          <a:sx n="82" d="100"/>
          <a:sy n="82" d="100"/>
        </p:scale>
        <p:origin x="-1440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47D91D-FEC8-4CF2-9978-D382A1EFBB3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DCF8A2-798A-4A45-8266-D55D2A7C40F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 smtClean="0">
              <a:solidFill>
                <a:srgbClr val="C00000"/>
              </a:solidFill>
            </a:rPr>
            <a:t>Thakor Usmita</a:t>
          </a:r>
        </a:p>
        <a:p>
          <a:r>
            <a:rPr lang="en-IN" dirty="0" smtClean="0">
              <a:solidFill>
                <a:srgbClr val="C00000"/>
              </a:solidFill>
            </a:rPr>
            <a:t>Roll No:116</a:t>
          </a:r>
          <a:endParaRPr lang="en-US" dirty="0">
            <a:solidFill>
              <a:srgbClr val="C00000"/>
            </a:solidFill>
          </a:endParaRPr>
        </a:p>
      </dgm:t>
    </dgm:pt>
    <dgm:pt modelId="{3F57A0EE-8D71-4B7E-9B94-F0A204007C14}" type="parTrans" cxnId="{B135F07B-912B-4F81-B7B3-9882541F233D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B22B60D-1AB4-4A46-BA5A-61B42F14A0B6}" type="sibTrans" cxnId="{B135F07B-912B-4F81-B7B3-9882541F233D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89CE7903-8B09-49FB-83B9-E284EC51EBE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 smtClean="0">
              <a:solidFill>
                <a:srgbClr val="C00000"/>
              </a:solidFill>
            </a:rPr>
            <a:t>Rathod Khushbu</a:t>
          </a:r>
        </a:p>
        <a:p>
          <a:r>
            <a:rPr lang="en-IN" dirty="0" smtClean="0">
              <a:solidFill>
                <a:srgbClr val="C00000"/>
              </a:solidFill>
            </a:rPr>
            <a:t>Roll No:104</a:t>
          </a:r>
          <a:endParaRPr lang="en-US" dirty="0">
            <a:solidFill>
              <a:srgbClr val="C00000"/>
            </a:solidFill>
          </a:endParaRPr>
        </a:p>
      </dgm:t>
    </dgm:pt>
    <dgm:pt modelId="{D555F2F6-29D9-437A-967E-FBB79CD2381B}" type="parTrans" cxnId="{C42B1043-2EFA-4F36-BF48-0F4F9568C1C8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24308383-B2E1-4DEF-A166-B6ADB54639B6}" type="sibTrans" cxnId="{C42B1043-2EFA-4F36-BF48-0F4F9568C1C8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3925301E-5891-4A54-B6F7-1C42A7089FA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 smtClean="0">
              <a:solidFill>
                <a:srgbClr val="C00000"/>
              </a:solidFill>
            </a:rPr>
            <a:t>Valmiki Dipika</a:t>
          </a:r>
        </a:p>
        <a:p>
          <a:r>
            <a:rPr lang="en-IN" dirty="0" smtClean="0">
              <a:solidFill>
                <a:srgbClr val="C00000"/>
              </a:solidFill>
            </a:rPr>
            <a:t>Roll No:26</a:t>
          </a:r>
          <a:endParaRPr lang="en-US" dirty="0">
            <a:solidFill>
              <a:srgbClr val="C00000"/>
            </a:solidFill>
          </a:endParaRPr>
        </a:p>
      </dgm:t>
    </dgm:pt>
    <dgm:pt modelId="{939A09FB-BBDD-43A7-A20D-C4D95A968B36}" type="parTrans" cxnId="{FFF5529A-1AD7-4C4C-A8E4-B474CF52D047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7CF3354-4105-4D52-B539-0DC29D5A5A1B}" type="sibTrans" cxnId="{FFF5529A-1AD7-4C4C-A8E4-B474CF52D047}">
      <dgm:prSet/>
      <dgm:spPr/>
      <dgm:t>
        <a:bodyPr/>
        <a:lstStyle/>
        <a:p>
          <a:endParaRPr lang="en-US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48CBE58-7005-4F6D-8463-9EE76042F413}" type="pres">
      <dgm:prSet presAssocID="{7047D91D-FEC8-4CF2-9978-D382A1EFBB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0560AF-6AF3-45F5-A9FA-142C2F667496}" type="pres">
      <dgm:prSet presAssocID="{D7DCF8A2-798A-4A45-8266-D55D2A7C40F5}" presName="parentLin" presStyleCnt="0"/>
      <dgm:spPr/>
    </dgm:pt>
    <dgm:pt modelId="{0D44A5F2-9CE6-400D-BDE2-7B636D941AB3}" type="pres">
      <dgm:prSet presAssocID="{D7DCF8A2-798A-4A45-8266-D55D2A7C40F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A6D245D-DEB4-43A4-B559-B8F903F49471}" type="pres">
      <dgm:prSet presAssocID="{D7DCF8A2-798A-4A45-8266-D55D2A7C40F5}" presName="parentText" presStyleLbl="node1" presStyleIdx="0" presStyleCnt="3" custScaleX="831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F3EF8-480D-434D-9CC9-F06F5ACA5DC8}" type="pres">
      <dgm:prSet presAssocID="{D7DCF8A2-798A-4A45-8266-D55D2A7C40F5}" presName="negativeSpace" presStyleCnt="0"/>
      <dgm:spPr/>
    </dgm:pt>
    <dgm:pt modelId="{70484CD8-0FDB-464B-82F0-452CE89A4E8D}" type="pres">
      <dgm:prSet presAssocID="{D7DCF8A2-798A-4A45-8266-D55D2A7C40F5}" presName="childText" presStyleLbl="conFgAcc1" presStyleIdx="0" presStyleCnt="3">
        <dgm:presLayoutVars>
          <dgm:bulletEnabled val="1"/>
        </dgm:presLayoutVars>
      </dgm:prSet>
      <dgm:spPr/>
    </dgm:pt>
    <dgm:pt modelId="{21752D61-FEB4-4BDF-924C-1DE215EDA339}" type="pres">
      <dgm:prSet presAssocID="{BB22B60D-1AB4-4A46-BA5A-61B42F14A0B6}" presName="spaceBetweenRectangles" presStyleCnt="0"/>
      <dgm:spPr/>
    </dgm:pt>
    <dgm:pt modelId="{C35C78CC-DC2C-48D5-9487-70F51E28C50E}" type="pres">
      <dgm:prSet presAssocID="{89CE7903-8B09-49FB-83B9-E284EC51EBEB}" presName="parentLin" presStyleCnt="0"/>
      <dgm:spPr/>
    </dgm:pt>
    <dgm:pt modelId="{67ADBCAE-193C-4CED-BF06-5059A9756EC1}" type="pres">
      <dgm:prSet presAssocID="{89CE7903-8B09-49FB-83B9-E284EC51EBE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6B93CCD-8805-4773-B984-A23428E277E6}" type="pres">
      <dgm:prSet presAssocID="{89CE7903-8B09-49FB-83B9-E284EC51EBEB}" presName="parentText" presStyleLbl="node1" presStyleIdx="1" presStyleCnt="3" custScaleX="8280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D732C-8360-4238-9BB4-3A8F5FC3AFB2}" type="pres">
      <dgm:prSet presAssocID="{89CE7903-8B09-49FB-83B9-E284EC51EBEB}" presName="negativeSpace" presStyleCnt="0"/>
      <dgm:spPr/>
    </dgm:pt>
    <dgm:pt modelId="{A8F9D662-7D0E-4047-AA1A-86AC920543CE}" type="pres">
      <dgm:prSet presAssocID="{89CE7903-8B09-49FB-83B9-E284EC51EBEB}" presName="childText" presStyleLbl="conFgAcc1" presStyleIdx="1" presStyleCnt="3" custLinFactNeighborX="3620" custLinFactNeighborY="-41280">
        <dgm:presLayoutVars>
          <dgm:bulletEnabled val="1"/>
        </dgm:presLayoutVars>
      </dgm:prSet>
      <dgm:spPr/>
    </dgm:pt>
    <dgm:pt modelId="{DEED1E0A-97F6-4DE2-91EE-85828DF72D59}" type="pres">
      <dgm:prSet presAssocID="{24308383-B2E1-4DEF-A166-B6ADB54639B6}" presName="spaceBetweenRectangles" presStyleCnt="0"/>
      <dgm:spPr/>
    </dgm:pt>
    <dgm:pt modelId="{2BCB9C91-DCB9-4E0D-8CFA-87DC3DACA17B}" type="pres">
      <dgm:prSet presAssocID="{3925301E-5891-4A54-B6F7-1C42A7089FA6}" presName="parentLin" presStyleCnt="0"/>
      <dgm:spPr/>
    </dgm:pt>
    <dgm:pt modelId="{557F741B-BAD8-4DEB-B0A0-781D8B6D255D}" type="pres">
      <dgm:prSet presAssocID="{3925301E-5891-4A54-B6F7-1C42A7089FA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5676CC7E-984C-42AA-80D7-6F147C4EE360}" type="pres">
      <dgm:prSet presAssocID="{3925301E-5891-4A54-B6F7-1C42A7089FA6}" presName="parentText" presStyleLbl="node1" presStyleIdx="2" presStyleCnt="3" custLinFactNeighborX="-6729" custLinFactNeighborY="234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852E0-4885-45D9-B9AE-4569F28B9D42}" type="pres">
      <dgm:prSet presAssocID="{3925301E-5891-4A54-B6F7-1C42A7089FA6}" presName="negativeSpace" presStyleCnt="0"/>
      <dgm:spPr/>
    </dgm:pt>
    <dgm:pt modelId="{2E767393-0A74-4FE6-81EF-ED2A13565838}" type="pres">
      <dgm:prSet presAssocID="{3925301E-5891-4A54-B6F7-1C42A7089FA6}" presName="childText" presStyleLbl="conFgAcc1" presStyleIdx="2" presStyleCnt="3" custLinFactNeighborX="-1044" custLinFactNeighborY="-19610">
        <dgm:presLayoutVars>
          <dgm:bulletEnabled val="1"/>
        </dgm:presLayoutVars>
      </dgm:prSet>
      <dgm:spPr/>
    </dgm:pt>
  </dgm:ptLst>
  <dgm:cxnLst>
    <dgm:cxn modelId="{AC40EADE-1A93-4F47-A676-61AA744130D1}" type="presOf" srcId="{3925301E-5891-4A54-B6F7-1C42A7089FA6}" destId="{5676CC7E-984C-42AA-80D7-6F147C4EE360}" srcOrd="1" destOrd="0" presId="urn:microsoft.com/office/officeart/2005/8/layout/list1"/>
    <dgm:cxn modelId="{B135F07B-912B-4F81-B7B3-9882541F233D}" srcId="{7047D91D-FEC8-4CF2-9978-D382A1EFBB32}" destId="{D7DCF8A2-798A-4A45-8266-D55D2A7C40F5}" srcOrd="0" destOrd="0" parTransId="{3F57A0EE-8D71-4B7E-9B94-F0A204007C14}" sibTransId="{BB22B60D-1AB4-4A46-BA5A-61B42F14A0B6}"/>
    <dgm:cxn modelId="{E16882AE-03A9-4817-9A35-21E8271E6B59}" type="presOf" srcId="{D7DCF8A2-798A-4A45-8266-D55D2A7C40F5}" destId="{0D44A5F2-9CE6-400D-BDE2-7B636D941AB3}" srcOrd="0" destOrd="0" presId="urn:microsoft.com/office/officeart/2005/8/layout/list1"/>
    <dgm:cxn modelId="{6F2C4E84-7A33-4246-87CD-598D19EFCB9C}" type="presOf" srcId="{3925301E-5891-4A54-B6F7-1C42A7089FA6}" destId="{557F741B-BAD8-4DEB-B0A0-781D8B6D255D}" srcOrd="0" destOrd="0" presId="urn:microsoft.com/office/officeart/2005/8/layout/list1"/>
    <dgm:cxn modelId="{FFF5529A-1AD7-4C4C-A8E4-B474CF52D047}" srcId="{7047D91D-FEC8-4CF2-9978-D382A1EFBB32}" destId="{3925301E-5891-4A54-B6F7-1C42A7089FA6}" srcOrd="2" destOrd="0" parTransId="{939A09FB-BBDD-43A7-A20D-C4D95A968B36}" sibTransId="{F7CF3354-4105-4D52-B539-0DC29D5A5A1B}"/>
    <dgm:cxn modelId="{F2290822-2455-4BC1-8C6A-F3834E22CD8D}" type="presOf" srcId="{7047D91D-FEC8-4CF2-9978-D382A1EFBB32}" destId="{C48CBE58-7005-4F6D-8463-9EE76042F413}" srcOrd="0" destOrd="0" presId="urn:microsoft.com/office/officeart/2005/8/layout/list1"/>
    <dgm:cxn modelId="{58186EDE-5244-4EC2-A29F-C27B1B958A46}" type="presOf" srcId="{89CE7903-8B09-49FB-83B9-E284EC51EBEB}" destId="{67ADBCAE-193C-4CED-BF06-5059A9756EC1}" srcOrd="0" destOrd="0" presId="urn:microsoft.com/office/officeart/2005/8/layout/list1"/>
    <dgm:cxn modelId="{19B709AF-1DC6-406D-986F-74606FEDC832}" type="presOf" srcId="{89CE7903-8B09-49FB-83B9-E284EC51EBEB}" destId="{F6B93CCD-8805-4773-B984-A23428E277E6}" srcOrd="1" destOrd="0" presId="urn:microsoft.com/office/officeart/2005/8/layout/list1"/>
    <dgm:cxn modelId="{01DC7A10-3E5F-467B-83D9-41C924DBF724}" type="presOf" srcId="{D7DCF8A2-798A-4A45-8266-D55D2A7C40F5}" destId="{DA6D245D-DEB4-43A4-B559-B8F903F49471}" srcOrd="1" destOrd="0" presId="urn:microsoft.com/office/officeart/2005/8/layout/list1"/>
    <dgm:cxn modelId="{C42B1043-2EFA-4F36-BF48-0F4F9568C1C8}" srcId="{7047D91D-FEC8-4CF2-9978-D382A1EFBB32}" destId="{89CE7903-8B09-49FB-83B9-E284EC51EBEB}" srcOrd="1" destOrd="0" parTransId="{D555F2F6-29D9-437A-967E-FBB79CD2381B}" sibTransId="{24308383-B2E1-4DEF-A166-B6ADB54639B6}"/>
    <dgm:cxn modelId="{17D03A4C-3E7F-48C1-A269-D8B22E313966}" type="presParOf" srcId="{C48CBE58-7005-4F6D-8463-9EE76042F413}" destId="{F20560AF-6AF3-45F5-A9FA-142C2F667496}" srcOrd="0" destOrd="0" presId="urn:microsoft.com/office/officeart/2005/8/layout/list1"/>
    <dgm:cxn modelId="{0FE0C209-025E-4BAC-BF84-2BD899123F87}" type="presParOf" srcId="{F20560AF-6AF3-45F5-A9FA-142C2F667496}" destId="{0D44A5F2-9CE6-400D-BDE2-7B636D941AB3}" srcOrd="0" destOrd="0" presId="urn:microsoft.com/office/officeart/2005/8/layout/list1"/>
    <dgm:cxn modelId="{385360C4-F16A-45F7-9988-EE7BBD2BA5F1}" type="presParOf" srcId="{F20560AF-6AF3-45F5-A9FA-142C2F667496}" destId="{DA6D245D-DEB4-43A4-B559-B8F903F49471}" srcOrd="1" destOrd="0" presId="urn:microsoft.com/office/officeart/2005/8/layout/list1"/>
    <dgm:cxn modelId="{5BC035FE-C951-4214-A2A3-36F8C690765E}" type="presParOf" srcId="{C48CBE58-7005-4F6D-8463-9EE76042F413}" destId="{556F3EF8-480D-434D-9CC9-F06F5ACA5DC8}" srcOrd="1" destOrd="0" presId="urn:microsoft.com/office/officeart/2005/8/layout/list1"/>
    <dgm:cxn modelId="{F19FABA8-AD79-4D38-98B1-B9B48C887288}" type="presParOf" srcId="{C48CBE58-7005-4F6D-8463-9EE76042F413}" destId="{70484CD8-0FDB-464B-82F0-452CE89A4E8D}" srcOrd="2" destOrd="0" presId="urn:microsoft.com/office/officeart/2005/8/layout/list1"/>
    <dgm:cxn modelId="{14576617-A1EB-449C-BB5B-EF5B759DE3CB}" type="presParOf" srcId="{C48CBE58-7005-4F6D-8463-9EE76042F413}" destId="{21752D61-FEB4-4BDF-924C-1DE215EDA339}" srcOrd="3" destOrd="0" presId="urn:microsoft.com/office/officeart/2005/8/layout/list1"/>
    <dgm:cxn modelId="{0CFAD0FC-4631-4C4D-8DC4-866D22992D18}" type="presParOf" srcId="{C48CBE58-7005-4F6D-8463-9EE76042F413}" destId="{C35C78CC-DC2C-48D5-9487-70F51E28C50E}" srcOrd="4" destOrd="0" presId="urn:microsoft.com/office/officeart/2005/8/layout/list1"/>
    <dgm:cxn modelId="{411CF3C5-0D48-49C5-8C2D-3C7CB58B62B3}" type="presParOf" srcId="{C35C78CC-DC2C-48D5-9487-70F51E28C50E}" destId="{67ADBCAE-193C-4CED-BF06-5059A9756EC1}" srcOrd="0" destOrd="0" presId="urn:microsoft.com/office/officeart/2005/8/layout/list1"/>
    <dgm:cxn modelId="{751B2396-668F-4538-92D0-C98329432EEF}" type="presParOf" srcId="{C35C78CC-DC2C-48D5-9487-70F51E28C50E}" destId="{F6B93CCD-8805-4773-B984-A23428E277E6}" srcOrd="1" destOrd="0" presId="urn:microsoft.com/office/officeart/2005/8/layout/list1"/>
    <dgm:cxn modelId="{8C625035-BB59-4940-BAE9-89207FA3E7C0}" type="presParOf" srcId="{C48CBE58-7005-4F6D-8463-9EE76042F413}" destId="{25AD732C-8360-4238-9BB4-3A8F5FC3AFB2}" srcOrd="5" destOrd="0" presId="urn:microsoft.com/office/officeart/2005/8/layout/list1"/>
    <dgm:cxn modelId="{9705F2D2-4687-4183-BD38-E6A310B1C6CE}" type="presParOf" srcId="{C48CBE58-7005-4F6D-8463-9EE76042F413}" destId="{A8F9D662-7D0E-4047-AA1A-86AC920543CE}" srcOrd="6" destOrd="0" presId="urn:microsoft.com/office/officeart/2005/8/layout/list1"/>
    <dgm:cxn modelId="{62307CAC-783C-49C1-BC14-E742D14D58D6}" type="presParOf" srcId="{C48CBE58-7005-4F6D-8463-9EE76042F413}" destId="{DEED1E0A-97F6-4DE2-91EE-85828DF72D59}" srcOrd="7" destOrd="0" presId="urn:microsoft.com/office/officeart/2005/8/layout/list1"/>
    <dgm:cxn modelId="{AB6ACA0B-2C90-4405-834A-73A069FF84C2}" type="presParOf" srcId="{C48CBE58-7005-4F6D-8463-9EE76042F413}" destId="{2BCB9C91-DCB9-4E0D-8CFA-87DC3DACA17B}" srcOrd="8" destOrd="0" presId="urn:microsoft.com/office/officeart/2005/8/layout/list1"/>
    <dgm:cxn modelId="{04830DB8-27E2-4D57-A6C7-B1EF3FDC66D2}" type="presParOf" srcId="{2BCB9C91-DCB9-4E0D-8CFA-87DC3DACA17B}" destId="{557F741B-BAD8-4DEB-B0A0-781D8B6D255D}" srcOrd="0" destOrd="0" presId="urn:microsoft.com/office/officeart/2005/8/layout/list1"/>
    <dgm:cxn modelId="{7B818430-5179-4013-9ACF-A49937EE6353}" type="presParOf" srcId="{2BCB9C91-DCB9-4E0D-8CFA-87DC3DACA17B}" destId="{5676CC7E-984C-42AA-80D7-6F147C4EE360}" srcOrd="1" destOrd="0" presId="urn:microsoft.com/office/officeart/2005/8/layout/list1"/>
    <dgm:cxn modelId="{C37CA5B2-59CD-4FEA-A27D-23F09800D82A}" type="presParOf" srcId="{C48CBE58-7005-4F6D-8463-9EE76042F413}" destId="{C46852E0-4885-45D9-B9AE-4569F28B9D42}" srcOrd="9" destOrd="0" presId="urn:microsoft.com/office/officeart/2005/8/layout/list1"/>
    <dgm:cxn modelId="{2AFDFA6D-77CD-4457-B05C-E841AF65DBE2}" type="presParOf" srcId="{C48CBE58-7005-4F6D-8463-9EE76042F413}" destId="{2E767393-0A74-4FE6-81EF-ED2A1356583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484CD8-0FDB-464B-82F0-452CE89A4E8D}">
      <dsp:nvSpPr>
        <dsp:cNvPr id="0" name=""/>
        <dsp:cNvSpPr/>
      </dsp:nvSpPr>
      <dsp:spPr>
        <a:xfrm>
          <a:off x="0" y="729424"/>
          <a:ext cx="463217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D245D-DEB4-43A4-B559-B8F903F49471}">
      <dsp:nvSpPr>
        <dsp:cNvPr id="0" name=""/>
        <dsp:cNvSpPr/>
      </dsp:nvSpPr>
      <dsp:spPr>
        <a:xfrm>
          <a:off x="231608" y="301384"/>
          <a:ext cx="2695347" cy="85608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60" tIns="0" rIns="12256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Thakor Usmita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Roll No:116</a:t>
          </a:r>
          <a:endParaRPr lang="en-US" sz="2300" kern="1200" dirty="0">
            <a:solidFill>
              <a:srgbClr val="C00000"/>
            </a:solidFill>
          </a:endParaRPr>
        </a:p>
      </dsp:txBody>
      <dsp:txXfrm>
        <a:off x="231608" y="301384"/>
        <a:ext cx="2695347" cy="856080"/>
      </dsp:txXfrm>
    </dsp:sp>
    <dsp:sp modelId="{A8F9D662-7D0E-4047-AA1A-86AC920543CE}">
      <dsp:nvSpPr>
        <dsp:cNvPr id="0" name=""/>
        <dsp:cNvSpPr/>
      </dsp:nvSpPr>
      <dsp:spPr>
        <a:xfrm>
          <a:off x="0" y="1980219"/>
          <a:ext cx="463217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93CCD-8805-4773-B984-A23428E277E6}">
      <dsp:nvSpPr>
        <dsp:cNvPr id="0" name=""/>
        <dsp:cNvSpPr/>
      </dsp:nvSpPr>
      <dsp:spPr>
        <a:xfrm>
          <a:off x="231608" y="1616824"/>
          <a:ext cx="2684874" cy="85608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60" tIns="0" rIns="12256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Rathod Khushbu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Roll No:104</a:t>
          </a:r>
          <a:endParaRPr lang="en-US" sz="2300" kern="1200" dirty="0">
            <a:solidFill>
              <a:srgbClr val="C00000"/>
            </a:solidFill>
          </a:endParaRPr>
        </a:p>
      </dsp:txBody>
      <dsp:txXfrm>
        <a:off x="231608" y="1616824"/>
        <a:ext cx="2684874" cy="856080"/>
      </dsp:txXfrm>
    </dsp:sp>
    <dsp:sp modelId="{2E767393-0A74-4FE6-81EF-ED2A13565838}">
      <dsp:nvSpPr>
        <dsp:cNvPr id="0" name=""/>
        <dsp:cNvSpPr/>
      </dsp:nvSpPr>
      <dsp:spPr>
        <a:xfrm>
          <a:off x="0" y="3276365"/>
          <a:ext cx="463217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76CC7E-984C-42AA-80D7-6F147C4EE360}">
      <dsp:nvSpPr>
        <dsp:cNvPr id="0" name=""/>
        <dsp:cNvSpPr/>
      </dsp:nvSpPr>
      <dsp:spPr>
        <a:xfrm>
          <a:off x="216023" y="2952330"/>
          <a:ext cx="3242523" cy="85608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60" tIns="0" rIns="12256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Valmiki Dipika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rgbClr val="C00000"/>
              </a:solidFill>
            </a:rPr>
            <a:t>Roll No:26</a:t>
          </a:r>
          <a:endParaRPr lang="en-US" sz="2300" kern="1200" dirty="0">
            <a:solidFill>
              <a:srgbClr val="C00000"/>
            </a:solidFill>
          </a:endParaRPr>
        </a:p>
      </dsp:txBody>
      <dsp:txXfrm>
        <a:off x="216023" y="2952330"/>
        <a:ext cx="3242523" cy="856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F9FA1-6CC8-4125-BFF5-3D05B15B543F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EDDF6-5D14-439E-8117-3F74D86E6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EDDF6-5D14-439E-8117-3F74D86E68E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EDDF6-5D14-439E-8117-3F74D86E68E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EDDF6-5D14-439E-8117-3F74D86E68E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EDDF6-5D14-439E-8117-3F74D86E68E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42D3E-40BA-42C5-B864-89263F229402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70D9-EF24-4602-951D-31525788FD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miya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7" y="1196752"/>
            <a:ext cx="2088232" cy="2016224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4479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 descr="C:\Users\DELL\AppData\Local\Microsoft\Windows\INetCache\IE\MB29JZXE\65888-floral-border-flower-design-free-hq-image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97152"/>
            <a:ext cx="1815317" cy="2060848"/>
          </a:xfrm>
          <a:prstGeom prst="rect">
            <a:avLst/>
          </a:prstGeom>
          <a:noFill/>
        </p:spPr>
      </p:pic>
      <p:pic>
        <p:nvPicPr>
          <p:cNvPr id="1027" name="Picture 3" descr="C:\Users\DELL\AppData\Local\Microsoft\Windows\INetCache\IE\MB29JZXE\65888-floral-border-flower-design-free-hq-image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7031481" y="-27384"/>
            <a:ext cx="2112519" cy="24928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3528" y="3429000"/>
            <a:ext cx="8568952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  </a:t>
            </a:r>
            <a:r>
              <a:rPr lang="en-IN" sz="3200" dirty="0" smtClean="0">
                <a:latin typeface="MS UI Gothic" pitchFamily="34" charset="-128"/>
                <a:ea typeface="MS UI Gothic" pitchFamily="34" charset="-128"/>
              </a:rPr>
              <a:t>Shri Kiritbhai D. Patel Umiya B.C.A College</a:t>
            </a:r>
            <a:endParaRPr lang="en-US" sz="3200" dirty="0">
              <a:latin typeface="MS UI Gothic" pitchFamily="34" charset="-128"/>
              <a:ea typeface="MS UI Gothic" pitchFamily="34" charset="-128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188640"/>
            <a:ext cx="3914854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800" u="sng" dirty="0" smtClean="0">
                <a:solidFill>
                  <a:srgbClr val="EC4E70"/>
                </a:solidFill>
                <a:latin typeface="Comic Sans MS" pitchFamily="66" charset="0"/>
              </a:rPr>
              <a:t>EXISTING SYSTEM :</a:t>
            </a:r>
            <a:endParaRPr lang="en-US" sz="2800" u="sng" dirty="0">
              <a:solidFill>
                <a:srgbClr val="EC4E70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1340768"/>
            <a:ext cx="68852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</a:t>
            </a:r>
            <a:r>
              <a:rPr lang="en-IN" sz="2400" dirty="0" smtClean="0"/>
              <a:t>Till now  the  company  was  selling  the  products </a:t>
            </a:r>
          </a:p>
          <a:p>
            <a:r>
              <a:rPr lang="en-IN" sz="2400" dirty="0" smtClean="0"/>
              <a:t> offline to the customers.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539552" y="148478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5656" y="2636912"/>
            <a:ext cx="5994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Customer details were maintained on paper.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539552" y="3068960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03648" y="4005064"/>
            <a:ext cx="60456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Company don’t have any online platform for </a:t>
            </a:r>
          </a:p>
          <a:p>
            <a:r>
              <a:rPr lang="en-IN" sz="2400" dirty="0" smtClean="0"/>
              <a:t>selling the  Products.</a:t>
            </a:r>
          </a:p>
          <a:p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539552" y="4581128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:\Users\DELL\AppData\Local\Microsoft\Windows\INetCache\IE\2H64IJCR\65888-floral-border-flower-design-free-hq-image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673925" y="4495427"/>
            <a:ext cx="2276872" cy="2448274"/>
          </a:xfrm>
          <a:prstGeom prst="rect">
            <a:avLst/>
          </a:prstGeom>
          <a:noFill/>
        </p:spPr>
      </p:pic>
      <p:pic>
        <p:nvPicPr>
          <p:cNvPr id="1031" name="Picture 7" descr="C:\Users\DELL\AppData\Local\Microsoft\Windows\INetCache\IE\2H64IJCR\wave-2105989_960_7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630511">
            <a:off x="-86052" y="172463"/>
            <a:ext cx="1915720" cy="64717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188640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 smtClean="0">
                <a:solidFill>
                  <a:srgbClr val="EC4E70"/>
                </a:solidFill>
                <a:latin typeface="Kristen ITC" pitchFamily="66" charset="0"/>
                <a:ea typeface="SimSun" panose="02010600030101010101" pitchFamily="2" charset="-122"/>
              </a:rPr>
              <a:t>PROPOSED</a:t>
            </a:r>
            <a:r>
              <a:rPr lang="en-GB" sz="2800" u="sng" dirty="0" smtClean="0">
                <a:solidFill>
                  <a:srgbClr val="EC4E70"/>
                </a:solidFill>
                <a:latin typeface="Mistral" pitchFamily="66" charset="0"/>
                <a:ea typeface="SimSun" panose="02010600030101010101" pitchFamily="2" charset="-122"/>
              </a:rPr>
              <a:t> </a:t>
            </a:r>
            <a:r>
              <a:rPr lang="en-GB" sz="2800" u="sng" dirty="0" smtClean="0">
                <a:solidFill>
                  <a:srgbClr val="EC4E70"/>
                </a:solidFill>
                <a:latin typeface="Kristen ITC" pitchFamily="66" charset="0"/>
                <a:ea typeface="SimSun" panose="02010600030101010101" pitchFamily="2" charset="-122"/>
              </a:rPr>
              <a:t>SYSTEM</a:t>
            </a:r>
            <a:r>
              <a:rPr lang="en-GB" sz="2800" u="sng" dirty="0" smtClean="0">
                <a:solidFill>
                  <a:srgbClr val="EC4E70"/>
                </a:solidFill>
                <a:latin typeface="Mistral" pitchFamily="66" charset="0"/>
                <a:ea typeface="SimSun" panose="02010600030101010101" pitchFamily="2" charset="-122"/>
              </a:rPr>
              <a:t> :</a:t>
            </a:r>
            <a:endParaRPr lang="en-US" sz="2800" u="sng" dirty="0">
              <a:solidFill>
                <a:srgbClr val="EC4E70"/>
              </a:solidFill>
              <a:latin typeface="Mistral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1268760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can search product.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060848"/>
            <a:ext cx="685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system will contain all the items in one place, so users need not </a:t>
            </a:r>
          </a:p>
          <a:p>
            <a:r>
              <a:rPr lang="en-IN" dirty="0" smtClean="0"/>
              <a:t>to go the different shops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3140968"/>
            <a:ext cx="751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  This will reduce the time consumption in the purchase of different items,</a:t>
            </a:r>
          </a:p>
          <a:p>
            <a:r>
              <a:rPr lang="en-IN" dirty="0" smtClean="0"/>
              <a:t>  make the system efficient and user friendly.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4077072"/>
            <a:ext cx="666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 A user can choose from the different products ,can make online  </a:t>
            </a:r>
          </a:p>
          <a:p>
            <a:r>
              <a:rPr lang="en-IN" dirty="0" smtClean="0"/>
              <a:t>  payments and Will get the products at the doorsteps.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3648" y="5013176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User  will get related product result.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39552" y="1340768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9552" y="220486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39552" y="508518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39552" y="4149080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39552" y="328498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DELL\AppData\Local\Microsoft\Windows\INetCache\IE\75W69YLK\34461-3-pink-border-frame-transparent-background[1].png"/>
          <p:cNvPicPr>
            <a:picLocks noChangeAspect="1" noChangeArrowheads="1"/>
          </p:cNvPicPr>
          <p:nvPr/>
        </p:nvPicPr>
        <p:blipFill>
          <a:blip r:embed="rId2" cstate="print"/>
          <a:srcRect l="2479" t="86022" r="4132"/>
          <a:stretch>
            <a:fillRect/>
          </a:stretch>
        </p:blipFill>
        <p:spPr bwMode="auto">
          <a:xfrm>
            <a:off x="107504" y="5949280"/>
            <a:ext cx="8856984" cy="730865"/>
          </a:xfrm>
          <a:prstGeom prst="rect">
            <a:avLst/>
          </a:prstGeom>
          <a:noFill/>
        </p:spPr>
      </p:pic>
      <p:pic>
        <p:nvPicPr>
          <p:cNvPr id="2051" name="Picture 3" descr="C:\Users\DELL\AppData\Local\Microsoft\Windows\INetCache\IE\MB29JZXE\35663-9-flying-butterflies-transparent-background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3880" y="0"/>
            <a:ext cx="1080120" cy="108012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332656"/>
            <a:ext cx="2310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A0104E"/>
                </a:solidFill>
                <a:latin typeface="MV Boli" pitchFamily="2" charset="0"/>
                <a:cs typeface="MV Boli" pitchFamily="2" charset="0"/>
              </a:rPr>
              <a:t>Categories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1628800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Makeup</a:t>
            </a:r>
            <a:r>
              <a:rPr lang="en-IN" sz="3200" dirty="0" smtClean="0"/>
              <a:t>: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3212976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Skincare</a:t>
            </a:r>
            <a:r>
              <a:rPr lang="en-IN" sz="3200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472514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Hair care:</a:t>
            </a:r>
            <a:endParaRPr lang="en-US" sz="32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1700808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Foundation,Compact,Eyeliner,</a:t>
            </a:r>
          </a:p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Eyeshadow,Nailpolish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3140968"/>
            <a:ext cx="294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Facewash,Scrub,Sheetmask,</a:t>
            </a:r>
          </a:p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Sunscreen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4869160"/>
            <a:ext cx="362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Shampoo,Conditioner,Hair mask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7" name="Picture 3" descr="C:\Users\DELL\AppData\Local\Microsoft\Windows\INetCache\IE\MB29JZXE\864627E0-B786-44DC-BDBA-E930DC881CB1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1008112" cy="1008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9" name="Picture 5" descr="C:\Users\DELL\AppData\Local\Microsoft\Windows\INetCache\IE\75W69YLK\makeup-job-interview-2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332656"/>
            <a:ext cx="1330464" cy="1166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51920" y="116632"/>
            <a:ext cx="1609736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rgbClr val="EC4E70"/>
                </a:solidFill>
                <a:latin typeface="Kristen ITC" pitchFamily="66" charset="0"/>
              </a:rPr>
              <a:t>Users</a:t>
            </a:r>
            <a:endParaRPr lang="en-US" sz="3600" dirty="0">
              <a:solidFill>
                <a:srgbClr val="EC4E70"/>
              </a:solidFill>
              <a:latin typeface="Kristen ITC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48680"/>
            <a:ext cx="1248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/>
              <a:t>Admin</a:t>
            </a:r>
            <a:endParaRPr lang="en-US" sz="28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355976" y="1052736"/>
            <a:ext cx="184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/>
              <a:t>Customers</a:t>
            </a:r>
            <a:endParaRPr lang="en-US" sz="28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861048"/>
            <a:ext cx="137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/>
              <a:t>Visitors</a:t>
            </a:r>
            <a:endParaRPr lang="en-US" sz="28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3356992"/>
            <a:ext cx="136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 smtClean="0"/>
              <a:t>Delivery </a:t>
            </a:r>
            <a:endParaRPr lang="en-US" sz="2400" u="sng" dirty="0"/>
          </a:p>
        </p:txBody>
      </p:sp>
      <p:pic>
        <p:nvPicPr>
          <p:cNvPr id="2051" name="Picture 3" descr="C:\Users\DELL\AppData\Local\Microsoft\Windows\INetCache\IE\2H64IJCR\tools-icon-1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936104" cy="1152128"/>
          </a:xfrm>
          <a:prstGeom prst="rect">
            <a:avLst/>
          </a:prstGeom>
          <a:noFill/>
        </p:spPr>
      </p:pic>
      <p:pic>
        <p:nvPicPr>
          <p:cNvPr id="2054" name="Picture 6" descr="C:\Users\DELL\AppData\Local\Microsoft\Windows\INetCache\IE\75W69YLK\customer-service-1433642_960_7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564904"/>
            <a:ext cx="1015008" cy="1008112"/>
          </a:xfrm>
          <a:prstGeom prst="rect">
            <a:avLst/>
          </a:prstGeom>
          <a:noFill/>
        </p:spPr>
      </p:pic>
      <p:pic>
        <p:nvPicPr>
          <p:cNvPr id="2056" name="Picture 8" descr="C:\Users\DELL\AppData\Local\Microsoft\Windows\INetCache\IE\2H64IJCR\1024px-Due_diligence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941168"/>
            <a:ext cx="1008112" cy="936104"/>
          </a:xfrm>
          <a:prstGeom prst="rect">
            <a:avLst/>
          </a:prstGeom>
          <a:noFill/>
        </p:spPr>
      </p:pic>
      <p:pic>
        <p:nvPicPr>
          <p:cNvPr id="2057" name="Picture 9" descr="C:\Users\DELL\AppData\Local\Microsoft\Windows\INetCache\IE\2H64IJCR\unnamed[1].jpg"/>
          <p:cNvPicPr>
            <a:picLocks noChangeAspect="1" noChangeArrowheads="1"/>
          </p:cNvPicPr>
          <p:nvPr/>
        </p:nvPicPr>
        <p:blipFill>
          <a:blip r:embed="rId5" cstate="print"/>
          <a:srcRect l="22486" t="14101" r="20518" b="18324"/>
          <a:stretch>
            <a:fillRect/>
          </a:stretch>
        </p:blipFill>
        <p:spPr bwMode="auto">
          <a:xfrm>
            <a:off x="6876256" y="4869160"/>
            <a:ext cx="1080120" cy="936104"/>
          </a:xfrm>
          <a:prstGeom prst="rect">
            <a:avLst/>
          </a:prstGeom>
          <a:noFill/>
        </p:spPr>
      </p:pic>
      <p:cxnSp>
        <p:nvCxnSpPr>
          <p:cNvPr id="74" name="Elbow Connector 73"/>
          <p:cNvCxnSpPr/>
          <p:nvPr/>
        </p:nvCxnSpPr>
        <p:spPr>
          <a:xfrm rot="16200000" flipH="1">
            <a:off x="6696236" y="1520788"/>
            <a:ext cx="1656184" cy="1584176"/>
          </a:xfrm>
          <a:prstGeom prst="bentConnector3">
            <a:avLst>
              <a:gd name="adj1" fmla="val 42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9512" y="1196752"/>
            <a:ext cx="28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ADMIN CAN ACCESS EACH AND </a:t>
            </a:r>
          </a:p>
          <a:p>
            <a:r>
              <a:rPr lang="en-US" sz="1400" dirty="0" smtClean="0"/>
              <a:t>EVERY PART OF WEBSITE</a:t>
            </a:r>
            <a:endParaRPr 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339752" y="4365104"/>
            <a:ext cx="2273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VISITORS CAN VISIT THE</a:t>
            </a:r>
          </a:p>
          <a:p>
            <a:pPr algn="ctr"/>
            <a:r>
              <a:rPr lang="en-US" sz="1400" dirty="0" smtClean="0"/>
              <a:t> WEBSITE</a:t>
            </a:r>
            <a:endParaRPr 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3995936" y="1628800"/>
            <a:ext cx="33843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CUSTOMER  CAN LOGIN INTO</a:t>
            </a:r>
          </a:p>
          <a:p>
            <a:r>
              <a:rPr lang="en-US" sz="1400" dirty="0" smtClean="0"/>
              <a:t>A WEBSITE AND HE/SHE CAN </a:t>
            </a:r>
          </a:p>
          <a:p>
            <a:r>
              <a:rPr lang="en-US" sz="1400" dirty="0" smtClean="0"/>
              <a:t>BUY ANY BEAUTY PRODUCTS ON THE WEBSITE .</a:t>
            </a:r>
            <a:endParaRPr lang="en-IN" sz="1400" dirty="0" smtClean="0"/>
          </a:p>
          <a:p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687616" y="4005064"/>
            <a:ext cx="34563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DELIVERY BOY/GIRL </a:t>
            </a:r>
          </a:p>
          <a:p>
            <a:pPr algn="ctr"/>
            <a:r>
              <a:rPr lang="en-US" sz="1400" dirty="0" smtClean="0"/>
              <a:t>WILL DELIVER YOUR  PRODUCT ON</a:t>
            </a:r>
          </a:p>
          <a:p>
            <a:pPr algn="ctr"/>
            <a:r>
              <a:rPr lang="en-US" sz="1400" dirty="0" smtClean="0"/>
              <a:t> YOUR DOORSTEP</a:t>
            </a:r>
          </a:p>
          <a:p>
            <a:endParaRPr lang="en-IN" sz="1400" dirty="0" smtClean="0"/>
          </a:p>
          <a:p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115616" y="3284984"/>
            <a:ext cx="0" cy="18722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115616" y="515719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427984" y="5301208"/>
            <a:ext cx="10081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36096" y="3861048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188640"/>
            <a:ext cx="2160240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D34B99"/>
                </a:solidFill>
                <a:latin typeface="Monotype Corsiva" pitchFamily="66" charset="0"/>
              </a:rPr>
              <a:t>Modules:</a:t>
            </a:r>
            <a:endParaRPr lang="en-US" sz="4400" b="1" u="sng" dirty="0">
              <a:solidFill>
                <a:srgbClr val="D34B99"/>
              </a:solidFill>
              <a:latin typeface="Monotype Corsiva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2474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Login/Registration:-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844824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Admin Can Login into System. </a:t>
            </a:r>
          </a:p>
          <a:p>
            <a:endParaRPr lang="en-IN" sz="1600" dirty="0" smtClean="0"/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User  have  to Compulsory Register &amp; Login.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9992" y="1239143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Order  Management:-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1916832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Customer  can add or  remove or Cancel order. </a:t>
            </a:r>
          </a:p>
          <a:p>
            <a:endParaRPr lang="en-IN" sz="1600" dirty="0" smtClean="0"/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Admin Can Manage the Order Of the Customers.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841884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Payment  Management:-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465313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Customer   can  pay  the  bill through   payment  method.</a:t>
            </a:r>
          </a:p>
          <a:p>
            <a:r>
              <a:rPr lang="en-IN" sz="1600" dirty="0" smtClean="0"/>
              <a:t>(Online  or Cash  on  Delivery)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384188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Search  Products:-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4008" y="4581128"/>
            <a:ext cx="3420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User   can search  different  types  of  Products. </a:t>
            </a:r>
          </a:p>
          <a:p>
            <a:r>
              <a:rPr lang="en-IN" sz="16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Buy  searching  the  particular  Product  you  can  also  get  similar  and  related  products  records.</a:t>
            </a:r>
          </a:p>
        </p:txBody>
      </p:sp>
      <p:pic>
        <p:nvPicPr>
          <p:cNvPr id="20" name="Picture 2" descr="C:\Users\DELL\AppData\Local\Microsoft\Windows\INetCache\IE\2H64IJCR\cart-2189083_960_720[1].png"/>
          <p:cNvPicPr>
            <a:picLocks noChangeAspect="1" noChangeArrowheads="1"/>
          </p:cNvPicPr>
          <p:nvPr/>
        </p:nvPicPr>
        <p:blipFill>
          <a:blip r:embed="rId2" cstate="print"/>
          <a:srcRect l="77933"/>
          <a:stretch>
            <a:fillRect/>
          </a:stretch>
        </p:blipFill>
        <p:spPr bwMode="auto">
          <a:xfrm>
            <a:off x="8386407" y="-171400"/>
            <a:ext cx="650089" cy="191683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188640"/>
            <a:ext cx="2160240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D34B99"/>
                </a:solidFill>
                <a:latin typeface="Monotype Corsiva" pitchFamily="66" charset="0"/>
              </a:rPr>
              <a:t>Modules:</a:t>
            </a:r>
            <a:endParaRPr lang="en-US" sz="4400" b="1" u="sng" dirty="0">
              <a:solidFill>
                <a:srgbClr val="D34B99"/>
              </a:solidFill>
              <a:latin typeface="Monotype Corsiva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412776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Buy  Products:-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104" y="141277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Category:-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07707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Sub-Category:-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104" y="407707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870B7"/>
                </a:solidFill>
                <a:latin typeface="Monotype Corsiva" pitchFamily="66" charset="0"/>
              </a:rPr>
              <a:t>Add   To  Cart:-</a:t>
            </a:r>
            <a:endParaRPr lang="en-US" sz="2800" b="1" dirty="0">
              <a:solidFill>
                <a:srgbClr val="C870B7"/>
              </a:solidFill>
              <a:latin typeface="Monotype Corsiva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132856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User  can  buy  the  Product  from  this  application/website. </a:t>
            </a:r>
          </a:p>
          <a:p>
            <a:endParaRPr lang="en-IN" sz="1600" dirty="0" smtClean="0"/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By  searching  a  specific  product  user  can  get  records.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6056" y="2279774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Admin  can  manage  category. </a:t>
            </a:r>
          </a:p>
          <a:p>
            <a:endParaRPr lang="en-IN" sz="1600" dirty="0" smtClean="0"/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User  can  select  specific  category from  category  list.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4869160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Admin  can  manage  sub-category  . </a:t>
            </a:r>
          </a:p>
          <a:p>
            <a:endParaRPr lang="en-IN" sz="1600" dirty="0" smtClean="0"/>
          </a:p>
          <a:p>
            <a:pPr>
              <a:buFont typeface="Wingdings" pitchFamily="2" charset="2"/>
              <a:buChar char="Ø"/>
            </a:pPr>
            <a:r>
              <a:rPr lang="en-IN" sz="1600" dirty="0" smtClean="0"/>
              <a:t>Sub-categories  are  divisions  of  items  within  a  category.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4974267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600" dirty="0" smtClean="0"/>
              <a:t>When  user  will  select  the  order  they  will  directly  stores  in add  to  cart.</a:t>
            </a:r>
          </a:p>
        </p:txBody>
      </p:sp>
      <p:pic>
        <p:nvPicPr>
          <p:cNvPr id="2050" name="Picture 2" descr="C:\Users\DELL\AppData\Local\Microsoft\Windows\INetCache\IE\2H64IJCR\cart-2189083_960_720[1].png"/>
          <p:cNvPicPr>
            <a:picLocks noChangeAspect="1" noChangeArrowheads="1"/>
          </p:cNvPicPr>
          <p:nvPr/>
        </p:nvPicPr>
        <p:blipFill>
          <a:blip r:embed="rId2" cstate="print"/>
          <a:srcRect l="77933"/>
          <a:stretch>
            <a:fillRect/>
          </a:stretch>
        </p:blipFill>
        <p:spPr bwMode="auto">
          <a:xfrm>
            <a:off x="8386407" y="-171400"/>
            <a:ext cx="650089" cy="19168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492896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System  Flow 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4100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  <p:pic>
        <p:nvPicPr>
          <p:cNvPr id="4101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4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3648" y="260648"/>
            <a:ext cx="674415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of system flow Diagram:</a:t>
            </a:r>
          </a:p>
          <a:p>
            <a:endParaRPr lang="en-IN" u="sng" dirty="0">
              <a:solidFill>
                <a:srgbClr val="EC4E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511" y="1397000"/>
          <a:ext cx="8496945" cy="44849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/>
                <a:gridCol w="2832315"/>
                <a:gridCol w="2832315"/>
              </a:tblGrid>
              <a:tr h="82404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Symbols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824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Start/End Terminator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An oval</a:t>
                      </a:r>
                      <a:r>
                        <a:rPr lang="en-IN" baseline="0" dirty="0" smtClean="0"/>
                        <a:t> represents a start or end point</a:t>
                      </a:r>
                      <a:endParaRPr lang="en-US" dirty="0"/>
                    </a:p>
                  </a:txBody>
                  <a:tcPr/>
                </a:tc>
              </a:tr>
              <a:tr h="824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 rectangle</a:t>
                      </a:r>
                      <a:r>
                        <a:rPr lang="en-IN" baseline="0" dirty="0" smtClean="0"/>
                        <a:t> represents a process</a:t>
                      </a:r>
                      <a:endParaRPr lang="en-US" dirty="0"/>
                    </a:p>
                  </a:txBody>
                  <a:tcPr/>
                </a:tc>
              </a:tr>
              <a:tr h="8240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Desicion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 dimond indicates</a:t>
                      </a:r>
                      <a:r>
                        <a:rPr lang="en-IN" baseline="0" dirty="0" smtClean="0"/>
                        <a:t> a decision</a:t>
                      </a:r>
                      <a:endParaRPr lang="en-US" dirty="0"/>
                    </a:p>
                  </a:txBody>
                  <a:tcPr/>
                </a:tc>
              </a:tr>
              <a:tr h="8240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 line</a:t>
                      </a:r>
                      <a:r>
                        <a:rPr lang="en-IN" baseline="0" dirty="0" smtClean="0"/>
                        <a:t> is a connector that shows relationships between the representative shapes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1043608" y="2492896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1600" y="3284984"/>
            <a:ext cx="10801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/>
          <p:cNvSpPr/>
          <p:nvPr/>
        </p:nvSpPr>
        <p:spPr>
          <a:xfrm>
            <a:off x="1115616" y="4077072"/>
            <a:ext cx="792088" cy="50405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043608" y="5157192"/>
            <a:ext cx="97840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stem flow 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16632"/>
            <a:ext cx="8280920" cy="6480720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492896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Use-case 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3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2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  <p:pic>
        <p:nvPicPr>
          <p:cNvPr id="4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28800"/>
            <a:ext cx="7920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 smtClean="0">
                <a:ln w="18415" cmpd="sng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Welcome</a:t>
            </a:r>
            <a:r>
              <a:rPr lang="en-IN" sz="5400" dirty="0" smtClean="0">
                <a:ln w="18415" cmpd="sng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to </a:t>
            </a:r>
          </a:p>
          <a:p>
            <a:r>
              <a:rPr lang="en-IN" sz="5400" dirty="0" smtClean="0">
                <a:ln w="18415" cmpd="sng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 beauty</a:t>
            </a:r>
          </a:p>
          <a:p>
            <a:r>
              <a:rPr lang="en-IN" sz="5400" dirty="0" smtClean="0">
                <a:ln w="18415" cmpd="sng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shopping</a:t>
            </a:r>
            <a:endParaRPr lang="en-US" sz="5400" dirty="0">
              <a:ln w="18415" cmpd="sng">
                <a:solidFill>
                  <a:schemeClr val="accent3">
                    <a:lumMod val="75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C:\Users\DELL\AppData\Local\Microsoft\Windows\INetCache\IE\2H64IJCR\lipstick_cosmetics_makeup_crayon_ink_the_elegance_cosmetic_brush_paint-38647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212976"/>
            <a:ext cx="3168352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9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61" name="Picture 13" descr="C:\Users\DELL\AppData\Local\Microsoft\Windows\INetCache\IE\P9859RWL\flourish-41034_960_7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-459432"/>
            <a:ext cx="4896544" cy="21602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3648" y="260648"/>
            <a:ext cx="615264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of Use-case Diagram:</a:t>
            </a:r>
          </a:p>
          <a:p>
            <a:endParaRPr lang="en-IN" u="sng" dirty="0">
              <a:solidFill>
                <a:srgbClr val="EC4E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6732240" y="4056214"/>
            <a:ext cx="613528" cy="982935"/>
          </a:xfrm>
          <a:custGeom>
            <a:avLst/>
            <a:gdLst/>
            <a:ahLst/>
            <a:cxnLst/>
            <a:rect l="l" t="t" r="r" b="b"/>
            <a:pathLst>
              <a:path w="325120" h="631825">
                <a:moveTo>
                  <a:pt x="0" y="70178"/>
                </a:moveTo>
                <a:lnTo>
                  <a:pt x="324789" y="70178"/>
                </a:lnTo>
              </a:path>
              <a:path w="325120" h="631825">
                <a:moveTo>
                  <a:pt x="162387" y="350893"/>
                </a:moveTo>
                <a:lnTo>
                  <a:pt x="324789" y="631608"/>
                </a:lnTo>
              </a:path>
              <a:path w="325120" h="631825">
                <a:moveTo>
                  <a:pt x="162387" y="0"/>
                </a:moveTo>
                <a:lnTo>
                  <a:pt x="162387" y="350893"/>
                </a:lnTo>
                <a:lnTo>
                  <a:pt x="0" y="631608"/>
                </a:lnTo>
              </a:path>
            </a:pathLst>
          </a:custGeom>
          <a:ln w="38100">
            <a:solidFill>
              <a:srgbClr val="8A0045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grpSp>
        <p:nvGrpSpPr>
          <p:cNvPr id="5" name="object 9"/>
          <p:cNvGrpSpPr/>
          <p:nvPr/>
        </p:nvGrpSpPr>
        <p:grpSpPr>
          <a:xfrm>
            <a:off x="6516216" y="1484784"/>
            <a:ext cx="715774" cy="504056"/>
            <a:chOff x="5574029" y="1430274"/>
            <a:chExt cx="859790" cy="542925"/>
          </a:xfrm>
          <a:noFill/>
        </p:grpSpPr>
        <p:sp>
          <p:nvSpPr>
            <p:cNvPr id="6" name="object 10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429768" y="0"/>
                  </a:moveTo>
                  <a:lnTo>
                    <a:pt x="371449" y="2475"/>
                  </a:lnTo>
                  <a:lnTo>
                    <a:pt x="315515" y="9687"/>
                  </a:lnTo>
                  <a:lnTo>
                    <a:pt x="262479" y="21312"/>
                  </a:lnTo>
                  <a:lnTo>
                    <a:pt x="212852" y="37027"/>
                  </a:lnTo>
                  <a:lnTo>
                    <a:pt x="167145" y="56510"/>
                  </a:lnTo>
                  <a:lnTo>
                    <a:pt x="125872" y="79438"/>
                  </a:lnTo>
                  <a:lnTo>
                    <a:pt x="89544" y="105488"/>
                  </a:lnTo>
                  <a:lnTo>
                    <a:pt x="58674" y="134337"/>
                  </a:lnTo>
                  <a:lnTo>
                    <a:pt x="33772" y="165663"/>
                  </a:lnTo>
                  <a:lnTo>
                    <a:pt x="15351" y="199143"/>
                  </a:lnTo>
                  <a:lnTo>
                    <a:pt x="0" y="271272"/>
                  </a:lnTo>
                  <a:lnTo>
                    <a:pt x="3923" y="308090"/>
                  </a:lnTo>
                  <a:lnTo>
                    <a:pt x="33772" y="376880"/>
                  </a:lnTo>
                  <a:lnTo>
                    <a:pt x="58674" y="408206"/>
                  </a:lnTo>
                  <a:lnTo>
                    <a:pt x="89544" y="437055"/>
                  </a:lnTo>
                  <a:lnTo>
                    <a:pt x="125872" y="463105"/>
                  </a:lnTo>
                  <a:lnTo>
                    <a:pt x="167145" y="486033"/>
                  </a:lnTo>
                  <a:lnTo>
                    <a:pt x="212852" y="505516"/>
                  </a:lnTo>
                  <a:lnTo>
                    <a:pt x="262479" y="521231"/>
                  </a:lnTo>
                  <a:lnTo>
                    <a:pt x="315515" y="532856"/>
                  </a:lnTo>
                  <a:lnTo>
                    <a:pt x="371449" y="540068"/>
                  </a:lnTo>
                  <a:lnTo>
                    <a:pt x="429768" y="542544"/>
                  </a:lnTo>
                  <a:lnTo>
                    <a:pt x="488086" y="540068"/>
                  </a:lnTo>
                  <a:lnTo>
                    <a:pt x="544020" y="532856"/>
                  </a:lnTo>
                  <a:lnTo>
                    <a:pt x="597056" y="521231"/>
                  </a:lnTo>
                  <a:lnTo>
                    <a:pt x="646684" y="505516"/>
                  </a:lnTo>
                  <a:lnTo>
                    <a:pt x="692390" y="486033"/>
                  </a:lnTo>
                  <a:lnTo>
                    <a:pt x="733663" y="463105"/>
                  </a:lnTo>
                  <a:lnTo>
                    <a:pt x="769991" y="437055"/>
                  </a:lnTo>
                  <a:lnTo>
                    <a:pt x="800862" y="408206"/>
                  </a:lnTo>
                  <a:lnTo>
                    <a:pt x="825763" y="376880"/>
                  </a:lnTo>
                  <a:lnTo>
                    <a:pt x="844184" y="343400"/>
                  </a:lnTo>
                  <a:lnTo>
                    <a:pt x="859536" y="271272"/>
                  </a:lnTo>
                  <a:lnTo>
                    <a:pt x="855612" y="234453"/>
                  </a:lnTo>
                  <a:lnTo>
                    <a:pt x="825763" y="165663"/>
                  </a:lnTo>
                  <a:lnTo>
                    <a:pt x="800862" y="134337"/>
                  </a:lnTo>
                  <a:lnTo>
                    <a:pt x="769991" y="105488"/>
                  </a:lnTo>
                  <a:lnTo>
                    <a:pt x="733663" y="79438"/>
                  </a:lnTo>
                  <a:lnTo>
                    <a:pt x="692390" y="56510"/>
                  </a:lnTo>
                  <a:lnTo>
                    <a:pt x="646684" y="37027"/>
                  </a:lnTo>
                  <a:lnTo>
                    <a:pt x="597056" y="21312"/>
                  </a:lnTo>
                  <a:lnTo>
                    <a:pt x="544020" y="9687"/>
                  </a:lnTo>
                  <a:lnTo>
                    <a:pt x="488086" y="2475"/>
                  </a:lnTo>
                  <a:lnTo>
                    <a:pt x="429768" y="0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7" name="object 11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0" y="271272"/>
                  </a:moveTo>
                  <a:lnTo>
                    <a:pt x="15351" y="199143"/>
                  </a:lnTo>
                  <a:lnTo>
                    <a:pt x="33772" y="165663"/>
                  </a:lnTo>
                  <a:lnTo>
                    <a:pt x="58674" y="134337"/>
                  </a:lnTo>
                  <a:lnTo>
                    <a:pt x="89544" y="105488"/>
                  </a:lnTo>
                  <a:lnTo>
                    <a:pt x="125872" y="79438"/>
                  </a:lnTo>
                  <a:lnTo>
                    <a:pt x="167145" y="56510"/>
                  </a:lnTo>
                  <a:lnTo>
                    <a:pt x="212852" y="37027"/>
                  </a:lnTo>
                  <a:lnTo>
                    <a:pt x="262479" y="21312"/>
                  </a:lnTo>
                  <a:lnTo>
                    <a:pt x="315515" y="9687"/>
                  </a:lnTo>
                  <a:lnTo>
                    <a:pt x="371449" y="2475"/>
                  </a:lnTo>
                  <a:lnTo>
                    <a:pt x="429768" y="0"/>
                  </a:lnTo>
                  <a:lnTo>
                    <a:pt x="488086" y="2475"/>
                  </a:lnTo>
                  <a:lnTo>
                    <a:pt x="544020" y="9687"/>
                  </a:lnTo>
                  <a:lnTo>
                    <a:pt x="597056" y="21312"/>
                  </a:lnTo>
                  <a:lnTo>
                    <a:pt x="646684" y="37027"/>
                  </a:lnTo>
                  <a:lnTo>
                    <a:pt x="692390" y="56510"/>
                  </a:lnTo>
                  <a:lnTo>
                    <a:pt x="733663" y="79438"/>
                  </a:lnTo>
                  <a:lnTo>
                    <a:pt x="769991" y="105488"/>
                  </a:lnTo>
                  <a:lnTo>
                    <a:pt x="800862" y="134337"/>
                  </a:lnTo>
                  <a:lnTo>
                    <a:pt x="825763" y="165663"/>
                  </a:lnTo>
                  <a:lnTo>
                    <a:pt x="844184" y="199143"/>
                  </a:lnTo>
                  <a:lnTo>
                    <a:pt x="859536" y="271272"/>
                  </a:lnTo>
                  <a:lnTo>
                    <a:pt x="855612" y="308090"/>
                  </a:lnTo>
                  <a:lnTo>
                    <a:pt x="825763" y="376880"/>
                  </a:lnTo>
                  <a:lnTo>
                    <a:pt x="800862" y="408206"/>
                  </a:lnTo>
                  <a:lnTo>
                    <a:pt x="769991" y="437055"/>
                  </a:lnTo>
                  <a:lnTo>
                    <a:pt x="733663" y="463105"/>
                  </a:lnTo>
                  <a:lnTo>
                    <a:pt x="692390" y="486033"/>
                  </a:lnTo>
                  <a:lnTo>
                    <a:pt x="646684" y="505516"/>
                  </a:lnTo>
                  <a:lnTo>
                    <a:pt x="597056" y="521231"/>
                  </a:lnTo>
                  <a:lnTo>
                    <a:pt x="544020" y="532856"/>
                  </a:lnTo>
                  <a:lnTo>
                    <a:pt x="488086" y="540068"/>
                  </a:lnTo>
                  <a:lnTo>
                    <a:pt x="429768" y="542544"/>
                  </a:lnTo>
                  <a:lnTo>
                    <a:pt x="371449" y="540068"/>
                  </a:lnTo>
                  <a:lnTo>
                    <a:pt x="315515" y="532856"/>
                  </a:lnTo>
                  <a:lnTo>
                    <a:pt x="262479" y="521231"/>
                  </a:lnTo>
                  <a:lnTo>
                    <a:pt x="212852" y="505516"/>
                  </a:lnTo>
                  <a:lnTo>
                    <a:pt x="167145" y="486033"/>
                  </a:lnTo>
                  <a:lnTo>
                    <a:pt x="125872" y="463105"/>
                  </a:lnTo>
                  <a:lnTo>
                    <a:pt x="89544" y="437055"/>
                  </a:lnTo>
                  <a:lnTo>
                    <a:pt x="58674" y="408206"/>
                  </a:lnTo>
                  <a:lnTo>
                    <a:pt x="33772" y="376880"/>
                  </a:lnTo>
                  <a:lnTo>
                    <a:pt x="15351" y="343400"/>
                  </a:lnTo>
                  <a:lnTo>
                    <a:pt x="0" y="271272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8" name="object 12"/>
          <p:cNvGrpSpPr/>
          <p:nvPr/>
        </p:nvGrpSpPr>
        <p:grpSpPr>
          <a:xfrm>
            <a:off x="6084168" y="2708920"/>
            <a:ext cx="1800200" cy="432048"/>
            <a:chOff x="5284470" y="2334005"/>
            <a:chExt cx="1915795" cy="477520"/>
          </a:xfrm>
          <a:noFill/>
        </p:grpSpPr>
        <p:sp>
          <p:nvSpPr>
            <p:cNvPr id="9" name="object 13"/>
            <p:cNvSpPr/>
            <p:nvPr/>
          </p:nvSpPr>
          <p:spPr>
            <a:xfrm>
              <a:off x="5284470" y="2334005"/>
              <a:ext cx="1915795" cy="477520"/>
            </a:xfrm>
            <a:custGeom>
              <a:avLst/>
              <a:gdLst/>
              <a:ahLst/>
              <a:cxnLst/>
              <a:rect l="l" t="t" r="r" b="b"/>
              <a:pathLst>
                <a:path w="1915795" h="477519">
                  <a:moveTo>
                    <a:pt x="1915668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1915668" y="477012"/>
                  </a:lnTo>
                  <a:lnTo>
                    <a:pt x="1915668" y="0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0" name="object 14"/>
            <p:cNvSpPr/>
            <p:nvPr/>
          </p:nvSpPr>
          <p:spPr>
            <a:xfrm>
              <a:off x="5284470" y="2334005"/>
              <a:ext cx="1915795" cy="477520"/>
            </a:xfrm>
            <a:custGeom>
              <a:avLst/>
              <a:gdLst/>
              <a:ahLst/>
              <a:cxnLst/>
              <a:rect l="l" t="t" r="r" b="b"/>
              <a:pathLst>
                <a:path w="1915795" h="477519">
                  <a:moveTo>
                    <a:pt x="0" y="477012"/>
                  </a:moveTo>
                  <a:lnTo>
                    <a:pt x="1915668" y="477012"/>
                  </a:lnTo>
                  <a:lnTo>
                    <a:pt x="1915668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11" name="object 15"/>
          <p:cNvSpPr/>
          <p:nvPr/>
        </p:nvSpPr>
        <p:spPr>
          <a:xfrm>
            <a:off x="6012160" y="5805264"/>
            <a:ext cx="2232660" cy="3810"/>
          </a:xfrm>
          <a:custGeom>
            <a:avLst/>
            <a:gdLst/>
            <a:ahLst/>
            <a:cxnLst/>
            <a:rect l="l" t="t" r="r" b="b"/>
            <a:pathLst>
              <a:path w="2232659" h="3810">
                <a:moveTo>
                  <a:pt x="0" y="3594"/>
                </a:moveTo>
                <a:lnTo>
                  <a:pt x="2232659" y="0"/>
                </a:lnTo>
              </a:path>
            </a:pathLst>
          </a:custGeom>
          <a:ln w="38100">
            <a:solidFill>
              <a:srgbClr val="8A0045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2" name="Oval 11"/>
          <p:cNvSpPr/>
          <p:nvPr/>
        </p:nvSpPr>
        <p:spPr>
          <a:xfrm>
            <a:off x="6844850" y="3645024"/>
            <a:ext cx="388307" cy="400833"/>
          </a:xfrm>
          <a:prstGeom prst="ellipse">
            <a:avLst/>
          </a:prstGeom>
          <a:noFill/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741140" y="1412776"/>
            <a:ext cx="1534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Use-Case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514803" y="2708920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System Boundary</a:t>
            </a:r>
            <a:endParaRPr lang="en-US" sz="2400" spc="-2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5714" y="4077072"/>
            <a:ext cx="972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Actor 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907704" y="5363924"/>
            <a:ext cx="1864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5776" y="188640"/>
            <a:ext cx="4027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Admin  Usecase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5" name="Picture 4" descr="AdminUseca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908720"/>
            <a:ext cx="6408712" cy="5328592"/>
          </a:xfrm>
          <a:prstGeom prst="rect">
            <a:avLst/>
          </a:prstGeom>
        </p:spPr>
      </p:pic>
      <p:pic>
        <p:nvPicPr>
          <p:cNvPr id="6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7" name="Picture 6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8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9752" y="116632"/>
            <a:ext cx="4479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Customer  Usecase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UseCaseCustom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980728"/>
            <a:ext cx="6408712" cy="5184576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7704" y="116632"/>
            <a:ext cx="5649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Delivery Boy/Girl  Usecase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UseCaseDeli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268760"/>
            <a:ext cx="6048672" cy="4536504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7784" y="116632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Visitor  Usecase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UseCaseVisi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6981" y="1300689"/>
            <a:ext cx="5283291" cy="4504575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492896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Class 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3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2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  <p:pic>
        <p:nvPicPr>
          <p:cNvPr id="4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4753" y="260648"/>
            <a:ext cx="533351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of class Diagram:</a:t>
            </a:r>
          </a:p>
          <a:p>
            <a:endParaRPr lang="en-IN" u="sng" dirty="0">
              <a:solidFill>
                <a:srgbClr val="EC4E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EAA6C3B-952E-4336-B368-3E3993899318}"/>
              </a:ext>
            </a:extLst>
          </p:cNvPr>
          <p:cNvSpPr/>
          <p:nvPr/>
        </p:nvSpPr>
        <p:spPr>
          <a:xfrm>
            <a:off x="971600" y="1340768"/>
            <a:ext cx="165705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Arial Rounded MT Bold" panose="020F07040305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</a:t>
            </a:r>
            <a:r>
              <a:rPr lang="en-IN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</a:t>
            </a:r>
            <a:r>
              <a:rPr lang="en-IN" sz="2400" dirty="0">
                <a:latin typeface="Arial Rounded MT Bold" panose="020F07040305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                   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2163780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43608" y="2398630"/>
            <a:ext cx="1309286" cy="0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4088" y="2624182"/>
            <a:ext cx="1290998" cy="2893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4375C40-0436-404C-92E2-F1D0830CE512}"/>
              </a:ext>
            </a:extLst>
          </p:cNvPr>
          <p:cNvSpPr/>
          <p:nvPr/>
        </p:nvSpPr>
        <p:spPr>
          <a:xfrm>
            <a:off x="3347864" y="368741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Arial Rounded MT Bold" panose="020F07040305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Generalization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98857" y="4283999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98857" y="4518849"/>
            <a:ext cx="1309286" cy="0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29337" y="4744401"/>
            <a:ext cx="1290998" cy="2893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99792" y="5692172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29131" y="5660337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54435" y="5282651"/>
            <a:ext cx="999064" cy="16933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4668475" y="4620685"/>
            <a:ext cx="687182" cy="1330274"/>
          </a:xfrm>
          <a:prstGeom prst="bentConnector3">
            <a:avLst>
              <a:gd name="adj1" fmla="val 50000"/>
            </a:avLst>
          </a:prstGeom>
          <a:ln w="38100">
            <a:solidFill>
              <a:srgbClr val="A0104E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47864" y="5292111"/>
            <a:ext cx="0" cy="432048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76FE959-E92C-4E07-8D7F-103B9A260933}"/>
              </a:ext>
            </a:extLst>
          </p:cNvPr>
          <p:cNvSpPr/>
          <p:nvPr/>
        </p:nvSpPr>
        <p:spPr>
          <a:xfrm>
            <a:off x="3588420" y="1340768"/>
            <a:ext cx="15596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Arial Rounded MT Bold" panose="020F07040305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Package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94762" y="2353807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95778" y="2132856"/>
            <a:ext cx="482937" cy="234850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29226" y="2235788"/>
            <a:ext cx="1309286" cy="689156"/>
          </a:xfrm>
          <a:prstGeom prst="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929226" y="2470638"/>
            <a:ext cx="1309286" cy="0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59706" y="2696190"/>
            <a:ext cx="1290998" cy="2893"/>
          </a:xfrm>
          <a:prstGeom prst="line">
            <a:avLst/>
          </a:prstGeom>
          <a:ln w="3810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22581" y="2572236"/>
            <a:ext cx="491065" cy="9545"/>
          </a:xfrm>
          <a:prstGeom prst="line">
            <a:avLst/>
          </a:prstGeom>
          <a:ln w="57150">
            <a:solidFill>
              <a:srgbClr val="A01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84168" y="2387834"/>
            <a:ext cx="366095" cy="396948"/>
          </a:xfrm>
          <a:prstGeom prst="ellipse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76FE959-E92C-4E07-8D7F-103B9A260933}"/>
              </a:ext>
            </a:extLst>
          </p:cNvPr>
          <p:cNvSpPr/>
          <p:nvPr/>
        </p:nvSpPr>
        <p:spPr>
          <a:xfrm>
            <a:off x="6684764" y="1455167"/>
            <a:ext cx="15596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Interface</a:t>
            </a:r>
            <a:endParaRPr lang="en-US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7864" y="44624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Class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7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267236" y="3267236"/>
            <a:ext cx="6858000" cy="323528"/>
          </a:xfrm>
          <a:prstGeom prst="rect">
            <a:avLst/>
          </a:prstGeom>
          <a:noFill/>
        </p:spPr>
      </p:pic>
      <p:pic>
        <p:nvPicPr>
          <p:cNvPr id="8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87440"/>
            <a:ext cx="9144000" cy="670560"/>
          </a:xfrm>
          <a:prstGeom prst="rect">
            <a:avLst/>
          </a:prstGeom>
          <a:noFill/>
        </p:spPr>
      </p:pic>
      <p:pic>
        <p:nvPicPr>
          <p:cNvPr id="9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755568" y="3064904"/>
            <a:ext cx="6453336" cy="323528"/>
          </a:xfrm>
          <a:prstGeom prst="rect">
            <a:avLst/>
          </a:prstGeom>
          <a:noFill/>
        </p:spPr>
      </p:pic>
      <p:pic>
        <p:nvPicPr>
          <p:cNvPr id="10" name="Picture 9" descr="Class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829136"/>
            <a:ext cx="8780954" cy="54081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564904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Activity</a:t>
            </a:r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3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2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  <p:pic>
        <p:nvPicPr>
          <p:cNvPr id="4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107" y="251937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of Activity  Diagram: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1350DEC-E4A0-0A0C-7A23-F5DF09C7990C}"/>
              </a:ext>
            </a:extLst>
          </p:cNvPr>
          <p:cNvSpPr/>
          <p:nvPr/>
        </p:nvSpPr>
        <p:spPr>
          <a:xfrm>
            <a:off x="3131840" y="1556792"/>
            <a:ext cx="392093" cy="456626"/>
          </a:xfrm>
          <a:prstGeom prst="ellipse">
            <a:avLst/>
          </a:prstGeom>
          <a:solidFill>
            <a:srgbClr val="FF9999"/>
          </a:solidFill>
          <a:ln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/>
          </a:p>
        </p:txBody>
      </p:sp>
      <p:sp>
        <p:nvSpPr>
          <p:cNvPr id="6" name="Flowchart: Terminator 5"/>
          <p:cNvSpPr/>
          <p:nvPr/>
        </p:nvSpPr>
        <p:spPr>
          <a:xfrm>
            <a:off x="2915816" y="2757810"/>
            <a:ext cx="936104" cy="383158"/>
          </a:xfrm>
          <a:prstGeom prst="flowChartTerminator">
            <a:avLst/>
          </a:prstGeom>
          <a:noFill/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92B7B8E-AC99-5306-BF6B-6A01A7B7DB52}"/>
              </a:ext>
            </a:extLst>
          </p:cNvPr>
          <p:cNvSpPr/>
          <p:nvPr/>
        </p:nvSpPr>
        <p:spPr>
          <a:xfrm>
            <a:off x="3059832" y="3861048"/>
            <a:ext cx="504056" cy="504056"/>
          </a:xfrm>
          <a:prstGeom prst="ellipse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1350DEC-E4A0-0A0C-7A23-F5DF09C7990C}"/>
              </a:ext>
            </a:extLst>
          </p:cNvPr>
          <p:cNvSpPr/>
          <p:nvPr/>
        </p:nvSpPr>
        <p:spPr>
          <a:xfrm>
            <a:off x="3131840" y="3933056"/>
            <a:ext cx="360039" cy="36004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529DA59-F587-3AE2-D92D-C1830101907D}"/>
              </a:ext>
            </a:extLst>
          </p:cNvPr>
          <p:cNvCxnSpPr/>
          <p:nvPr/>
        </p:nvCxnSpPr>
        <p:spPr>
          <a:xfrm>
            <a:off x="3275856" y="5301208"/>
            <a:ext cx="0" cy="479568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7578380" y="1340768"/>
            <a:ext cx="666028" cy="508836"/>
          </a:xfrm>
          <a:prstGeom prst="diamond">
            <a:avLst/>
          </a:prstGeom>
          <a:noFill/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36296" y="2587517"/>
            <a:ext cx="1368152" cy="193411"/>
          </a:xfrm>
          <a:prstGeom prst="rect">
            <a:avLst/>
          </a:prstGeom>
          <a:solidFill>
            <a:srgbClr val="FF8F8F"/>
          </a:solidFill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C84B5C3-5B31-C635-F779-D9698B5F93B0}"/>
              </a:ext>
            </a:extLst>
          </p:cNvPr>
          <p:cNvSpPr txBox="1"/>
          <p:nvPr/>
        </p:nvSpPr>
        <p:spPr>
          <a:xfrm>
            <a:off x="467544" y="1556792"/>
            <a:ext cx="2403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0965D7C-235F-97AD-33B2-7B644D1B3B51}"/>
              </a:ext>
            </a:extLst>
          </p:cNvPr>
          <p:cNvSpPr txBox="1"/>
          <p:nvPr/>
        </p:nvSpPr>
        <p:spPr>
          <a:xfrm>
            <a:off x="467544" y="2751311"/>
            <a:ext cx="2634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State(action)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D567F15-EF6C-AC4F-78CC-9B99E11BA6F4}"/>
              </a:ext>
            </a:extLst>
          </p:cNvPr>
          <p:cNvSpPr txBox="1"/>
          <p:nvPr/>
        </p:nvSpPr>
        <p:spPr>
          <a:xfrm>
            <a:off x="423991" y="3831431"/>
            <a:ext cx="2419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">
              <a:lnSpc>
                <a:spcPct val="100000"/>
              </a:lnSpc>
              <a:spcBef>
                <a:spcPts val="5"/>
              </a:spcBef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en-US" sz="24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7839AE-6F0F-EFF4-583A-18BFF9830A20}"/>
              </a:ext>
            </a:extLst>
          </p:cNvPr>
          <p:cNvSpPr txBox="1"/>
          <p:nvPr/>
        </p:nvSpPr>
        <p:spPr>
          <a:xfrm>
            <a:off x="467544" y="5271591"/>
            <a:ext cx="2079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">
              <a:lnSpc>
                <a:spcPct val="100000"/>
              </a:lnSpc>
              <a:spcBef>
                <a:spcPts val="5"/>
              </a:spcBef>
            </a:pP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48FBC90-A00E-52F6-52AA-57426EE970F6}"/>
              </a:ext>
            </a:extLst>
          </p:cNvPr>
          <p:cNvSpPr txBox="1"/>
          <p:nvPr/>
        </p:nvSpPr>
        <p:spPr>
          <a:xfrm>
            <a:off x="5220072" y="1412776"/>
            <a:ext cx="1816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0AD4CC1-CABB-E124-8B79-A2BB3913A993}"/>
              </a:ext>
            </a:extLst>
          </p:cNvPr>
          <p:cNvSpPr txBox="1"/>
          <p:nvPr/>
        </p:nvSpPr>
        <p:spPr>
          <a:xfrm>
            <a:off x="5148064" y="2348880"/>
            <a:ext cx="1858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Swimlane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F42222F-E74A-6A45-8B2A-15B4C3562F4C}"/>
              </a:ext>
            </a:extLst>
          </p:cNvPr>
          <p:cNvSpPr txBox="1"/>
          <p:nvPr/>
        </p:nvSpPr>
        <p:spPr>
          <a:xfrm>
            <a:off x="5316397" y="3501008"/>
            <a:ext cx="15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Fork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04248" y="3751602"/>
            <a:ext cx="2017486" cy="245720"/>
          </a:xfrm>
          <a:prstGeom prst="rect">
            <a:avLst/>
          </a:prstGeom>
          <a:solidFill>
            <a:srgbClr val="FF8F8F"/>
          </a:solidFill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0529DA59-F587-3AE2-D92D-C1830101907D}"/>
              </a:ext>
            </a:extLst>
          </p:cNvPr>
          <p:cNvCxnSpPr/>
          <p:nvPr/>
        </p:nvCxnSpPr>
        <p:spPr>
          <a:xfrm>
            <a:off x="7812991" y="3080931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9346B3A-0953-1C67-902F-8CD712E95695}"/>
              </a:ext>
            </a:extLst>
          </p:cNvPr>
          <p:cNvCxnSpPr/>
          <p:nvPr/>
        </p:nvCxnSpPr>
        <p:spPr>
          <a:xfrm>
            <a:off x="7382684" y="3976069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27031EA7-8724-F2AD-3CA5-9FC2B407A60A}"/>
              </a:ext>
            </a:extLst>
          </p:cNvPr>
          <p:cNvCxnSpPr/>
          <p:nvPr/>
        </p:nvCxnSpPr>
        <p:spPr>
          <a:xfrm>
            <a:off x="8288545" y="3969975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DA1DE49-025D-04BD-4DCA-475F78B1513D}"/>
              </a:ext>
            </a:extLst>
          </p:cNvPr>
          <p:cNvSpPr txBox="1"/>
          <p:nvPr/>
        </p:nvSpPr>
        <p:spPr>
          <a:xfrm>
            <a:off x="5364088" y="5229200"/>
            <a:ext cx="126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32240" y="5509040"/>
            <a:ext cx="2017486" cy="245720"/>
          </a:xfrm>
          <a:prstGeom prst="rect">
            <a:avLst/>
          </a:prstGeom>
          <a:solidFill>
            <a:srgbClr val="FF8F8F"/>
          </a:solidFill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BE41964B-BA18-ECA6-8625-074B9F0F9EFA}"/>
              </a:ext>
            </a:extLst>
          </p:cNvPr>
          <p:cNvCxnSpPr/>
          <p:nvPr/>
        </p:nvCxnSpPr>
        <p:spPr>
          <a:xfrm>
            <a:off x="7343561" y="4885182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05D3E1C1-644E-F7DE-04DF-405C27F8B9E0}"/>
              </a:ext>
            </a:extLst>
          </p:cNvPr>
          <p:cNvCxnSpPr/>
          <p:nvPr/>
        </p:nvCxnSpPr>
        <p:spPr>
          <a:xfrm>
            <a:off x="7763182" y="5727649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FA4526D0-64EE-EE6E-4086-588B2031526F}"/>
              </a:ext>
            </a:extLst>
          </p:cNvPr>
          <p:cNvCxnSpPr/>
          <p:nvPr/>
        </p:nvCxnSpPr>
        <p:spPr>
          <a:xfrm>
            <a:off x="8252942" y="4885183"/>
            <a:ext cx="0" cy="623857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332656"/>
            <a:ext cx="3338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rPr>
              <a:t>Our Team...</a:t>
            </a:r>
            <a:endParaRPr lang="en-US" sz="6000" dirty="0"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itchFamily="66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195736" y="1484784"/>
          <a:ext cx="4632176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5776" y="116632"/>
            <a:ext cx="383791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Admin Activity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8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7742292" y="731148"/>
            <a:ext cx="2132856" cy="670560"/>
          </a:xfrm>
          <a:prstGeom prst="rect">
            <a:avLst/>
          </a:prstGeom>
          <a:noFill/>
        </p:spPr>
      </p:pic>
      <p:pic>
        <p:nvPicPr>
          <p:cNvPr id="9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731148" y="731148"/>
            <a:ext cx="2132856" cy="670560"/>
          </a:xfrm>
          <a:prstGeom prst="rect">
            <a:avLst/>
          </a:prstGeom>
          <a:noFill/>
        </p:spPr>
      </p:pic>
      <p:pic>
        <p:nvPicPr>
          <p:cNvPr id="11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87440"/>
            <a:ext cx="9144000" cy="670560"/>
          </a:xfrm>
          <a:prstGeom prst="rect">
            <a:avLst/>
          </a:prstGeom>
          <a:noFill/>
        </p:spPr>
      </p:pic>
      <p:pic>
        <p:nvPicPr>
          <p:cNvPr id="7" name="Picture 6" descr="a-activity diagram.draw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68760"/>
            <a:ext cx="9144000" cy="515491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116632"/>
            <a:ext cx="43348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Customer</a:t>
            </a:r>
            <a:r>
              <a:rPr lang="en-IN" sz="2400" u="sng" dirty="0" smtClean="0">
                <a:solidFill>
                  <a:srgbClr val="EC4E70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 </a:t>
            </a:r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Activity</a:t>
            </a:r>
            <a:r>
              <a:rPr lang="en-IN" sz="2400" u="sng" dirty="0" smtClean="0">
                <a:solidFill>
                  <a:srgbClr val="EC4E70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 </a:t>
            </a:r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7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87440"/>
            <a:ext cx="9144000" cy="670560"/>
          </a:xfrm>
          <a:prstGeom prst="rect">
            <a:avLst/>
          </a:prstGeom>
          <a:noFill/>
        </p:spPr>
      </p:pic>
      <p:pic>
        <p:nvPicPr>
          <p:cNvPr id="9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136912" y="3136912"/>
            <a:ext cx="6597352" cy="323528"/>
          </a:xfrm>
          <a:prstGeom prst="rect">
            <a:avLst/>
          </a:prstGeom>
          <a:noFill/>
        </p:spPr>
      </p:pic>
      <p:pic>
        <p:nvPicPr>
          <p:cNvPr id="10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755568" y="3064904"/>
            <a:ext cx="6453336" cy="323528"/>
          </a:xfrm>
          <a:prstGeom prst="rect">
            <a:avLst/>
          </a:prstGeom>
          <a:noFill/>
        </p:spPr>
      </p:pic>
      <p:pic>
        <p:nvPicPr>
          <p:cNvPr id="11" name="Picture 10" descr="C-activity diagram.drawio (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836712"/>
            <a:ext cx="8640960" cy="58326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6" name="Picture 5" descr="Delivery Activ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764704"/>
            <a:ext cx="2736304" cy="5601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116632"/>
            <a:ext cx="57230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Delivery  Boy/Girl  Activity  Diagram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99792" y="116632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Visitor  Activity  Diagram</a:t>
            </a:r>
            <a:endParaRPr lang="en-US" sz="2400" dirty="0"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7" name="Picture 6" descr="Visitor Activity 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803910"/>
            <a:ext cx="1728192" cy="557741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564904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Sequence  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3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2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  <p:pic>
        <p:nvPicPr>
          <p:cNvPr id="4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1107" y="251937"/>
            <a:ext cx="5668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of 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Sequence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  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Diagram:</a:t>
            </a:r>
          </a:p>
        </p:txBody>
      </p:sp>
      <p:sp>
        <p:nvSpPr>
          <p:cNvPr id="6" name="object 5"/>
          <p:cNvSpPr/>
          <p:nvPr/>
        </p:nvSpPr>
        <p:spPr>
          <a:xfrm>
            <a:off x="1403648" y="2374057"/>
            <a:ext cx="613528" cy="982935"/>
          </a:xfrm>
          <a:custGeom>
            <a:avLst/>
            <a:gdLst/>
            <a:ahLst/>
            <a:cxnLst/>
            <a:rect l="l" t="t" r="r" b="b"/>
            <a:pathLst>
              <a:path w="325120" h="631825">
                <a:moveTo>
                  <a:pt x="0" y="70178"/>
                </a:moveTo>
                <a:lnTo>
                  <a:pt x="324789" y="70178"/>
                </a:lnTo>
              </a:path>
              <a:path w="325120" h="631825">
                <a:moveTo>
                  <a:pt x="162387" y="350893"/>
                </a:moveTo>
                <a:lnTo>
                  <a:pt x="324789" y="631608"/>
                </a:lnTo>
              </a:path>
              <a:path w="325120" h="631825">
                <a:moveTo>
                  <a:pt x="162387" y="0"/>
                </a:moveTo>
                <a:lnTo>
                  <a:pt x="162387" y="350893"/>
                </a:lnTo>
                <a:lnTo>
                  <a:pt x="0" y="631608"/>
                </a:lnTo>
              </a:path>
            </a:pathLst>
          </a:custGeom>
          <a:ln w="38100">
            <a:solidFill>
              <a:srgbClr val="8A0045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7" name="Oval 6"/>
          <p:cNvSpPr/>
          <p:nvPr/>
        </p:nvSpPr>
        <p:spPr>
          <a:xfrm>
            <a:off x="1516258" y="1962867"/>
            <a:ext cx="388307" cy="400833"/>
          </a:xfrm>
          <a:prstGeom prst="ellipse">
            <a:avLst/>
          </a:prstGeom>
          <a:noFill/>
          <a:ln w="38100">
            <a:solidFill>
              <a:srgbClr val="8A0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1268760"/>
            <a:ext cx="79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Actor</a:t>
            </a:r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1350DEC-E4A0-0A0C-7A23-F5DF09C7990C}"/>
              </a:ext>
            </a:extLst>
          </p:cNvPr>
          <p:cNvSpPr/>
          <p:nvPr/>
        </p:nvSpPr>
        <p:spPr>
          <a:xfrm>
            <a:off x="3923928" y="2348880"/>
            <a:ext cx="648072" cy="576064"/>
          </a:xfrm>
          <a:prstGeom prst="ellipse">
            <a:avLst/>
          </a:prstGeom>
          <a:solidFill>
            <a:srgbClr val="FF9999"/>
          </a:solidFill>
          <a:ln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63888" y="2636912"/>
            <a:ext cx="3600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63888" y="2348880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47864" y="1340768"/>
            <a:ext cx="1265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Boundary</a:t>
            </a:r>
            <a:endParaRPr lang="en-US" sz="2000" dirty="0"/>
          </a:p>
        </p:txBody>
      </p:sp>
      <p:grpSp>
        <p:nvGrpSpPr>
          <p:cNvPr id="19" name="object 9"/>
          <p:cNvGrpSpPr/>
          <p:nvPr/>
        </p:nvGrpSpPr>
        <p:grpSpPr>
          <a:xfrm>
            <a:off x="5784165" y="2267541"/>
            <a:ext cx="792088" cy="792088"/>
            <a:chOff x="5574029" y="1430274"/>
            <a:chExt cx="859790" cy="542925"/>
          </a:xfrm>
          <a:noFill/>
        </p:grpSpPr>
        <p:sp>
          <p:nvSpPr>
            <p:cNvPr id="20" name="object 10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429768" y="0"/>
                  </a:moveTo>
                  <a:lnTo>
                    <a:pt x="371449" y="2475"/>
                  </a:lnTo>
                  <a:lnTo>
                    <a:pt x="315515" y="9687"/>
                  </a:lnTo>
                  <a:lnTo>
                    <a:pt x="262479" y="21312"/>
                  </a:lnTo>
                  <a:lnTo>
                    <a:pt x="212852" y="37027"/>
                  </a:lnTo>
                  <a:lnTo>
                    <a:pt x="167145" y="56510"/>
                  </a:lnTo>
                  <a:lnTo>
                    <a:pt x="125872" y="79438"/>
                  </a:lnTo>
                  <a:lnTo>
                    <a:pt x="89544" y="105488"/>
                  </a:lnTo>
                  <a:lnTo>
                    <a:pt x="58674" y="134337"/>
                  </a:lnTo>
                  <a:lnTo>
                    <a:pt x="33772" y="165663"/>
                  </a:lnTo>
                  <a:lnTo>
                    <a:pt x="15351" y="199143"/>
                  </a:lnTo>
                  <a:lnTo>
                    <a:pt x="0" y="271272"/>
                  </a:lnTo>
                  <a:lnTo>
                    <a:pt x="3923" y="308090"/>
                  </a:lnTo>
                  <a:lnTo>
                    <a:pt x="33772" y="376880"/>
                  </a:lnTo>
                  <a:lnTo>
                    <a:pt x="58674" y="408206"/>
                  </a:lnTo>
                  <a:lnTo>
                    <a:pt x="89544" y="437055"/>
                  </a:lnTo>
                  <a:lnTo>
                    <a:pt x="125872" y="463105"/>
                  </a:lnTo>
                  <a:lnTo>
                    <a:pt x="167145" y="486033"/>
                  </a:lnTo>
                  <a:lnTo>
                    <a:pt x="212852" y="505516"/>
                  </a:lnTo>
                  <a:lnTo>
                    <a:pt x="262479" y="521231"/>
                  </a:lnTo>
                  <a:lnTo>
                    <a:pt x="315515" y="532856"/>
                  </a:lnTo>
                  <a:lnTo>
                    <a:pt x="371449" y="540068"/>
                  </a:lnTo>
                  <a:lnTo>
                    <a:pt x="429768" y="542544"/>
                  </a:lnTo>
                  <a:lnTo>
                    <a:pt x="488086" y="540068"/>
                  </a:lnTo>
                  <a:lnTo>
                    <a:pt x="544020" y="532856"/>
                  </a:lnTo>
                  <a:lnTo>
                    <a:pt x="597056" y="521231"/>
                  </a:lnTo>
                  <a:lnTo>
                    <a:pt x="646684" y="505516"/>
                  </a:lnTo>
                  <a:lnTo>
                    <a:pt x="692390" y="486033"/>
                  </a:lnTo>
                  <a:lnTo>
                    <a:pt x="733663" y="463105"/>
                  </a:lnTo>
                  <a:lnTo>
                    <a:pt x="769991" y="437055"/>
                  </a:lnTo>
                  <a:lnTo>
                    <a:pt x="800862" y="408206"/>
                  </a:lnTo>
                  <a:lnTo>
                    <a:pt x="825763" y="376880"/>
                  </a:lnTo>
                  <a:lnTo>
                    <a:pt x="844184" y="343400"/>
                  </a:lnTo>
                  <a:lnTo>
                    <a:pt x="859536" y="271272"/>
                  </a:lnTo>
                  <a:lnTo>
                    <a:pt x="855612" y="234453"/>
                  </a:lnTo>
                  <a:lnTo>
                    <a:pt x="825763" y="165663"/>
                  </a:lnTo>
                  <a:lnTo>
                    <a:pt x="800862" y="134337"/>
                  </a:lnTo>
                  <a:lnTo>
                    <a:pt x="769991" y="105488"/>
                  </a:lnTo>
                  <a:lnTo>
                    <a:pt x="733663" y="79438"/>
                  </a:lnTo>
                  <a:lnTo>
                    <a:pt x="692390" y="56510"/>
                  </a:lnTo>
                  <a:lnTo>
                    <a:pt x="646684" y="37027"/>
                  </a:lnTo>
                  <a:lnTo>
                    <a:pt x="597056" y="21312"/>
                  </a:lnTo>
                  <a:lnTo>
                    <a:pt x="544020" y="9687"/>
                  </a:lnTo>
                  <a:lnTo>
                    <a:pt x="488086" y="2475"/>
                  </a:lnTo>
                  <a:lnTo>
                    <a:pt x="429768" y="0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1" name="object 11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0" y="271272"/>
                  </a:moveTo>
                  <a:lnTo>
                    <a:pt x="15351" y="199143"/>
                  </a:lnTo>
                  <a:lnTo>
                    <a:pt x="33772" y="165663"/>
                  </a:lnTo>
                  <a:lnTo>
                    <a:pt x="58674" y="134337"/>
                  </a:lnTo>
                  <a:lnTo>
                    <a:pt x="89544" y="105488"/>
                  </a:lnTo>
                  <a:lnTo>
                    <a:pt x="125872" y="79438"/>
                  </a:lnTo>
                  <a:lnTo>
                    <a:pt x="167145" y="56510"/>
                  </a:lnTo>
                  <a:lnTo>
                    <a:pt x="212852" y="37027"/>
                  </a:lnTo>
                  <a:lnTo>
                    <a:pt x="262479" y="21312"/>
                  </a:lnTo>
                  <a:lnTo>
                    <a:pt x="315515" y="9687"/>
                  </a:lnTo>
                  <a:lnTo>
                    <a:pt x="371449" y="2475"/>
                  </a:lnTo>
                  <a:lnTo>
                    <a:pt x="429768" y="0"/>
                  </a:lnTo>
                  <a:lnTo>
                    <a:pt x="488086" y="2475"/>
                  </a:lnTo>
                  <a:lnTo>
                    <a:pt x="544020" y="9687"/>
                  </a:lnTo>
                  <a:lnTo>
                    <a:pt x="597056" y="21312"/>
                  </a:lnTo>
                  <a:lnTo>
                    <a:pt x="646684" y="37027"/>
                  </a:lnTo>
                  <a:lnTo>
                    <a:pt x="692390" y="56510"/>
                  </a:lnTo>
                  <a:lnTo>
                    <a:pt x="733663" y="79438"/>
                  </a:lnTo>
                  <a:lnTo>
                    <a:pt x="769991" y="105488"/>
                  </a:lnTo>
                  <a:lnTo>
                    <a:pt x="800862" y="134337"/>
                  </a:lnTo>
                  <a:lnTo>
                    <a:pt x="825763" y="165663"/>
                  </a:lnTo>
                  <a:lnTo>
                    <a:pt x="844184" y="199143"/>
                  </a:lnTo>
                  <a:lnTo>
                    <a:pt x="859536" y="271272"/>
                  </a:lnTo>
                  <a:lnTo>
                    <a:pt x="855612" y="308090"/>
                  </a:lnTo>
                  <a:lnTo>
                    <a:pt x="825763" y="376880"/>
                  </a:lnTo>
                  <a:lnTo>
                    <a:pt x="800862" y="408206"/>
                  </a:lnTo>
                  <a:lnTo>
                    <a:pt x="769991" y="437055"/>
                  </a:lnTo>
                  <a:lnTo>
                    <a:pt x="733663" y="463105"/>
                  </a:lnTo>
                  <a:lnTo>
                    <a:pt x="692390" y="486033"/>
                  </a:lnTo>
                  <a:lnTo>
                    <a:pt x="646684" y="505516"/>
                  </a:lnTo>
                  <a:lnTo>
                    <a:pt x="597056" y="521231"/>
                  </a:lnTo>
                  <a:lnTo>
                    <a:pt x="544020" y="532856"/>
                  </a:lnTo>
                  <a:lnTo>
                    <a:pt x="488086" y="540068"/>
                  </a:lnTo>
                  <a:lnTo>
                    <a:pt x="429768" y="542544"/>
                  </a:lnTo>
                  <a:lnTo>
                    <a:pt x="371449" y="540068"/>
                  </a:lnTo>
                  <a:lnTo>
                    <a:pt x="315515" y="532856"/>
                  </a:lnTo>
                  <a:lnTo>
                    <a:pt x="262479" y="521231"/>
                  </a:lnTo>
                  <a:lnTo>
                    <a:pt x="212852" y="505516"/>
                  </a:lnTo>
                  <a:lnTo>
                    <a:pt x="167145" y="486033"/>
                  </a:lnTo>
                  <a:lnTo>
                    <a:pt x="125872" y="463105"/>
                  </a:lnTo>
                  <a:lnTo>
                    <a:pt x="89544" y="437055"/>
                  </a:lnTo>
                  <a:lnTo>
                    <a:pt x="58674" y="408206"/>
                  </a:lnTo>
                  <a:lnTo>
                    <a:pt x="33772" y="376880"/>
                  </a:lnTo>
                  <a:lnTo>
                    <a:pt x="15351" y="343400"/>
                  </a:lnTo>
                  <a:lnTo>
                    <a:pt x="0" y="271272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6165909" y="2267541"/>
            <a:ext cx="122312" cy="1223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144205" y="2195533"/>
            <a:ext cx="144016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65486" y="1340768"/>
            <a:ext cx="10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Control</a:t>
            </a:r>
            <a:endParaRPr lang="en-US" sz="2000" dirty="0"/>
          </a:p>
        </p:txBody>
      </p:sp>
      <p:grpSp>
        <p:nvGrpSpPr>
          <p:cNvPr id="33" name="object 9"/>
          <p:cNvGrpSpPr/>
          <p:nvPr/>
        </p:nvGrpSpPr>
        <p:grpSpPr>
          <a:xfrm>
            <a:off x="7524328" y="2204864"/>
            <a:ext cx="792088" cy="792088"/>
            <a:chOff x="5574029" y="1430274"/>
            <a:chExt cx="859790" cy="542925"/>
          </a:xfrm>
          <a:noFill/>
        </p:grpSpPr>
        <p:sp>
          <p:nvSpPr>
            <p:cNvPr id="34" name="object 10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429768" y="0"/>
                  </a:moveTo>
                  <a:lnTo>
                    <a:pt x="371449" y="2475"/>
                  </a:lnTo>
                  <a:lnTo>
                    <a:pt x="315515" y="9687"/>
                  </a:lnTo>
                  <a:lnTo>
                    <a:pt x="262479" y="21312"/>
                  </a:lnTo>
                  <a:lnTo>
                    <a:pt x="212852" y="37027"/>
                  </a:lnTo>
                  <a:lnTo>
                    <a:pt x="167145" y="56510"/>
                  </a:lnTo>
                  <a:lnTo>
                    <a:pt x="125872" y="79438"/>
                  </a:lnTo>
                  <a:lnTo>
                    <a:pt x="89544" y="105488"/>
                  </a:lnTo>
                  <a:lnTo>
                    <a:pt x="58674" y="134337"/>
                  </a:lnTo>
                  <a:lnTo>
                    <a:pt x="33772" y="165663"/>
                  </a:lnTo>
                  <a:lnTo>
                    <a:pt x="15351" y="199143"/>
                  </a:lnTo>
                  <a:lnTo>
                    <a:pt x="0" y="271272"/>
                  </a:lnTo>
                  <a:lnTo>
                    <a:pt x="3923" y="308090"/>
                  </a:lnTo>
                  <a:lnTo>
                    <a:pt x="33772" y="376880"/>
                  </a:lnTo>
                  <a:lnTo>
                    <a:pt x="58674" y="408206"/>
                  </a:lnTo>
                  <a:lnTo>
                    <a:pt x="89544" y="437055"/>
                  </a:lnTo>
                  <a:lnTo>
                    <a:pt x="125872" y="463105"/>
                  </a:lnTo>
                  <a:lnTo>
                    <a:pt x="167145" y="486033"/>
                  </a:lnTo>
                  <a:lnTo>
                    <a:pt x="212852" y="505516"/>
                  </a:lnTo>
                  <a:lnTo>
                    <a:pt x="262479" y="521231"/>
                  </a:lnTo>
                  <a:lnTo>
                    <a:pt x="315515" y="532856"/>
                  </a:lnTo>
                  <a:lnTo>
                    <a:pt x="371449" y="540068"/>
                  </a:lnTo>
                  <a:lnTo>
                    <a:pt x="429768" y="542544"/>
                  </a:lnTo>
                  <a:lnTo>
                    <a:pt x="488086" y="540068"/>
                  </a:lnTo>
                  <a:lnTo>
                    <a:pt x="544020" y="532856"/>
                  </a:lnTo>
                  <a:lnTo>
                    <a:pt x="597056" y="521231"/>
                  </a:lnTo>
                  <a:lnTo>
                    <a:pt x="646684" y="505516"/>
                  </a:lnTo>
                  <a:lnTo>
                    <a:pt x="692390" y="486033"/>
                  </a:lnTo>
                  <a:lnTo>
                    <a:pt x="733663" y="463105"/>
                  </a:lnTo>
                  <a:lnTo>
                    <a:pt x="769991" y="437055"/>
                  </a:lnTo>
                  <a:lnTo>
                    <a:pt x="800862" y="408206"/>
                  </a:lnTo>
                  <a:lnTo>
                    <a:pt x="825763" y="376880"/>
                  </a:lnTo>
                  <a:lnTo>
                    <a:pt x="844184" y="343400"/>
                  </a:lnTo>
                  <a:lnTo>
                    <a:pt x="859536" y="271272"/>
                  </a:lnTo>
                  <a:lnTo>
                    <a:pt x="855612" y="234453"/>
                  </a:lnTo>
                  <a:lnTo>
                    <a:pt x="825763" y="165663"/>
                  </a:lnTo>
                  <a:lnTo>
                    <a:pt x="800862" y="134337"/>
                  </a:lnTo>
                  <a:lnTo>
                    <a:pt x="769991" y="105488"/>
                  </a:lnTo>
                  <a:lnTo>
                    <a:pt x="733663" y="79438"/>
                  </a:lnTo>
                  <a:lnTo>
                    <a:pt x="692390" y="56510"/>
                  </a:lnTo>
                  <a:lnTo>
                    <a:pt x="646684" y="37027"/>
                  </a:lnTo>
                  <a:lnTo>
                    <a:pt x="597056" y="21312"/>
                  </a:lnTo>
                  <a:lnTo>
                    <a:pt x="544020" y="9687"/>
                  </a:lnTo>
                  <a:lnTo>
                    <a:pt x="488086" y="2475"/>
                  </a:lnTo>
                  <a:lnTo>
                    <a:pt x="429768" y="0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5" name="object 11"/>
            <p:cNvSpPr/>
            <p:nvPr/>
          </p:nvSpPr>
          <p:spPr>
            <a:xfrm>
              <a:off x="5574029" y="1430274"/>
              <a:ext cx="859790" cy="542925"/>
            </a:xfrm>
            <a:custGeom>
              <a:avLst/>
              <a:gdLst/>
              <a:ahLst/>
              <a:cxnLst/>
              <a:rect l="l" t="t" r="r" b="b"/>
              <a:pathLst>
                <a:path w="859789" h="542925">
                  <a:moveTo>
                    <a:pt x="0" y="271272"/>
                  </a:moveTo>
                  <a:lnTo>
                    <a:pt x="15351" y="199143"/>
                  </a:lnTo>
                  <a:lnTo>
                    <a:pt x="33772" y="165663"/>
                  </a:lnTo>
                  <a:lnTo>
                    <a:pt x="58674" y="134337"/>
                  </a:lnTo>
                  <a:lnTo>
                    <a:pt x="89544" y="105488"/>
                  </a:lnTo>
                  <a:lnTo>
                    <a:pt x="125872" y="79438"/>
                  </a:lnTo>
                  <a:lnTo>
                    <a:pt x="167145" y="56510"/>
                  </a:lnTo>
                  <a:lnTo>
                    <a:pt x="212852" y="37027"/>
                  </a:lnTo>
                  <a:lnTo>
                    <a:pt x="262479" y="21312"/>
                  </a:lnTo>
                  <a:lnTo>
                    <a:pt x="315515" y="9687"/>
                  </a:lnTo>
                  <a:lnTo>
                    <a:pt x="371449" y="2475"/>
                  </a:lnTo>
                  <a:lnTo>
                    <a:pt x="429768" y="0"/>
                  </a:lnTo>
                  <a:lnTo>
                    <a:pt x="488086" y="2475"/>
                  </a:lnTo>
                  <a:lnTo>
                    <a:pt x="544020" y="9687"/>
                  </a:lnTo>
                  <a:lnTo>
                    <a:pt x="597056" y="21312"/>
                  </a:lnTo>
                  <a:lnTo>
                    <a:pt x="646684" y="37027"/>
                  </a:lnTo>
                  <a:lnTo>
                    <a:pt x="692390" y="56510"/>
                  </a:lnTo>
                  <a:lnTo>
                    <a:pt x="733663" y="79438"/>
                  </a:lnTo>
                  <a:lnTo>
                    <a:pt x="769991" y="105488"/>
                  </a:lnTo>
                  <a:lnTo>
                    <a:pt x="800862" y="134337"/>
                  </a:lnTo>
                  <a:lnTo>
                    <a:pt x="825763" y="165663"/>
                  </a:lnTo>
                  <a:lnTo>
                    <a:pt x="844184" y="199143"/>
                  </a:lnTo>
                  <a:lnTo>
                    <a:pt x="859536" y="271272"/>
                  </a:lnTo>
                  <a:lnTo>
                    <a:pt x="855612" y="308090"/>
                  </a:lnTo>
                  <a:lnTo>
                    <a:pt x="825763" y="376880"/>
                  </a:lnTo>
                  <a:lnTo>
                    <a:pt x="800862" y="408206"/>
                  </a:lnTo>
                  <a:lnTo>
                    <a:pt x="769991" y="437055"/>
                  </a:lnTo>
                  <a:lnTo>
                    <a:pt x="733663" y="463105"/>
                  </a:lnTo>
                  <a:lnTo>
                    <a:pt x="692390" y="486033"/>
                  </a:lnTo>
                  <a:lnTo>
                    <a:pt x="646684" y="505516"/>
                  </a:lnTo>
                  <a:lnTo>
                    <a:pt x="597056" y="521231"/>
                  </a:lnTo>
                  <a:lnTo>
                    <a:pt x="544020" y="532856"/>
                  </a:lnTo>
                  <a:lnTo>
                    <a:pt x="488086" y="540068"/>
                  </a:lnTo>
                  <a:lnTo>
                    <a:pt x="429768" y="542544"/>
                  </a:lnTo>
                  <a:lnTo>
                    <a:pt x="371449" y="540068"/>
                  </a:lnTo>
                  <a:lnTo>
                    <a:pt x="315515" y="532856"/>
                  </a:lnTo>
                  <a:lnTo>
                    <a:pt x="262479" y="521231"/>
                  </a:lnTo>
                  <a:lnTo>
                    <a:pt x="212852" y="505516"/>
                  </a:lnTo>
                  <a:lnTo>
                    <a:pt x="167145" y="486033"/>
                  </a:lnTo>
                  <a:lnTo>
                    <a:pt x="125872" y="463105"/>
                  </a:lnTo>
                  <a:lnTo>
                    <a:pt x="89544" y="437055"/>
                  </a:lnTo>
                  <a:lnTo>
                    <a:pt x="58674" y="408206"/>
                  </a:lnTo>
                  <a:lnTo>
                    <a:pt x="33772" y="376880"/>
                  </a:lnTo>
                  <a:lnTo>
                    <a:pt x="15351" y="343400"/>
                  </a:lnTo>
                  <a:lnTo>
                    <a:pt x="0" y="271272"/>
                  </a:lnTo>
                  <a:close/>
                </a:path>
              </a:pathLst>
            </a:custGeom>
            <a:grpFill/>
            <a:ln w="38100">
              <a:solidFill>
                <a:srgbClr val="8A0045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7524328" y="2996952"/>
            <a:ext cx="7920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94241" y="1340768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Entity</a:t>
            </a:r>
            <a:endParaRPr lang="en-US" sz="2000" dirty="0"/>
          </a:p>
        </p:txBody>
      </p:sp>
      <p:pic>
        <p:nvPicPr>
          <p:cNvPr id="61" name="Picture 60" descr="returnms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7704" y="4978504"/>
            <a:ext cx="1280160" cy="4667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841176" y="4119463"/>
            <a:ext cx="1938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Return Message</a:t>
            </a:r>
            <a:endParaRPr lang="en-US" sz="2000" dirty="0"/>
          </a:p>
        </p:txBody>
      </p:sp>
      <p:sp>
        <p:nvSpPr>
          <p:cNvPr id="63" name="Rectangle 62"/>
          <p:cNvSpPr/>
          <p:nvPr/>
        </p:nvSpPr>
        <p:spPr>
          <a:xfrm>
            <a:off x="6084168" y="4746848"/>
            <a:ext cx="144016" cy="1202432"/>
          </a:xfrm>
          <a:prstGeom prst="rect">
            <a:avLst/>
          </a:prstGeom>
          <a:solidFill>
            <a:srgbClr val="E0C2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736962" y="414908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Execution Specification</a:t>
            </a:r>
            <a:endParaRPr 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5976" y="97468"/>
            <a:ext cx="2464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Registration </a:t>
            </a:r>
            <a:endParaRPr lang="en-US" sz="28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Reg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900267"/>
            <a:ext cx="7848872" cy="5409053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07904" y="44624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Login</a:t>
            </a:r>
            <a:endParaRPr lang="en-US" sz="28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Login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836712"/>
            <a:ext cx="8054340" cy="5314910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1840" y="116632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Manage Profile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ManageProfile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005840"/>
            <a:ext cx="7771645" cy="5159464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7824" y="44624"/>
            <a:ext cx="2850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Search Product</a:t>
            </a:r>
            <a:endParaRPr lang="en-US" sz="28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Search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188" y="811912"/>
            <a:ext cx="7937252" cy="5569416"/>
          </a:xfrm>
          <a:prstGeom prst="rect">
            <a:avLst/>
          </a:prstGeom>
        </p:spPr>
      </p:pic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1988840"/>
            <a:ext cx="4392488" cy="212365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600" i="1" dirty="0" smtClean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French Script MT" pitchFamily="66" charset="0"/>
              </a:rPr>
              <a:t>Internal Guide :</a:t>
            </a:r>
          </a:p>
          <a:p>
            <a:r>
              <a:rPr lang="en-IN" sz="6600" i="1" dirty="0" smtClean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French Script MT" pitchFamily="66" charset="0"/>
              </a:rPr>
              <a:t>Dhruvi suthar</a:t>
            </a:r>
            <a:endParaRPr lang="en-US" sz="6600" i="1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French Script MT" pitchFamily="66" charset="0"/>
            </a:endParaRPr>
          </a:p>
        </p:txBody>
      </p:sp>
      <p:pic>
        <p:nvPicPr>
          <p:cNvPr id="3082" name="Picture 10" descr="C:\Users\DELL\AppData\Local\Microsoft\Windows\INetCache\IE\75W69YLK\Glitter-French-Snowflake-Nail-Art-Nailzini-e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88640"/>
            <a:ext cx="2160240" cy="2132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9" name="Picture 17" descr="C:\Users\DELL\AppData\Local\Microsoft\Windows\INetCache\IE\75W69YLK\bottle-brushes-close-up-1472098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437112"/>
            <a:ext cx="1705015" cy="1728192"/>
          </a:xfrm>
          <a:prstGeom prst="ellipse">
            <a:avLst/>
          </a:prstGeom>
          <a:ln w="63500" cap="rnd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97" name="Picture 25" descr="C:\Users\DELL\AppData\Local\Microsoft\Windows\INetCache\IE\P9859RWL\pd52batch8-nap-gloy-02a[1].png"/>
          <p:cNvPicPr>
            <a:picLocks noChangeAspect="1" noChangeArrowheads="1"/>
          </p:cNvPicPr>
          <p:nvPr/>
        </p:nvPicPr>
        <p:blipFill>
          <a:blip r:embed="rId4" cstate="print"/>
          <a:srcRect l="37400" t="51050"/>
          <a:stretch>
            <a:fillRect/>
          </a:stretch>
        </p:blipFill>
        <p:spPr bwMode="auto">
          <a:xfrm>
            <a:off x="7002016" y="4941168"/>
            <a:ext cx="2141984" cy="187220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880" y="44624"/>
            <a:ext cx="1822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View Offer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8" name="Picture 7" descr="ViewOffer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144" y="883920"/>
            <a:ext cx="8275320" cy="535339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9100" y="44624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Manage Offer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5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8" name="Picture 7" descr="ManageOffer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767" y="1034284"/>
            <a:ext cx="8721729" cy="5131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59832" y="116632"/>
            <a:ext cx="302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Manage  Category 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6" name="Picture 5" descr="ManageCategor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124" y="994410"/>
            <a:ext cx="8054340" cy="50268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7784" y="159023"/>
            <a:ext cx="3714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Manage  Sub-Category 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5" name="Picture 4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6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7" name="Picture 6" descr="ManageSubcategory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994410"/>
            <a:ext cx="8054340" cy="52429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880" y="87015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Add To Cart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8" name="Picture 7" descr="AddToCart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052736"/>
            <a:ext cx="8496944" cy="496197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6141" y="44624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Place Order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5" name="Picture 4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6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7" name="Picture 6" descr="Order-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883920"/>
            <a:ext cx="7406640" cy="52813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1886" y="4462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Payment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5" name="Picture 4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6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7" name="Picture 6" descr="Payment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869444"/>
            <a:ext cx="7629790" cy="52238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7864" y="44624"/>
            <a:ext cx="2358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Segoe UI Black" pitchFamily="34" charset="0"/>
                <a:ea typeface="Segoe UI Black" pitchFamily="34" charset="0"/>
                <a:cs typeface="Arial" panose="020B0604020202020204" pitchFamily="34" charset="0"/>
              </a:rPr>
              <a:t>Give Feedback</a:t>
            </a:r>
            <a:endParaRPr lang="en-US" sz="2400" dirty="0">
              <a:solidFill>
                <a:srgbClr val="D34B99"/>
              </a:solidFill>
              <a:latin typeface="Segoe UI Black" pitchFamily="34" charset="0"/>
              <a:ea typeface="Segoe UI Black" pitchFamily="34" charset="0"/>
            </a:endParaRPr>
          </a:p>
        </p:txBody>
      </p:sp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6" name="Picture 5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7" name="Picture 6" descr="FeedbackSeq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739904"/>
            <a:ext cx="7789666" cy="535339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564904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 smtClean="0">
                <a:solidFill>
                  <a:schemeClr val="bg2">
                    <a:lumMod val="50000"/>
                  </a:schemeClr>
                </a:solidFill>
                <a:latin typeface="Monotype Corsiva" pitchFamily="66" charset="0"/>
              </a:rPr>
              <a:t>State-chart  Diagram:-</a:t>
            </a:r>
            <a:endParaRPr lang="en-US" sz="6000" u="sng" dirty="0">
              <a:solidFill>
                <a:schemeClr val="bg2">
                  <a:lumMod val="50000"/>
                </a:schemeClr>
              </a:solidFill>
              <a:latin typeface="Monotype Corsiva" pitchFamily="66" charset="0"/>
            </a:endParaRPr>
          </a:p>
        </p:txBody>
      </p:sp>
      <p:pic>
        <p:nvPicPr>
          <p:cNvPr id="3" name="Picture 5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2" cstate="print"/>
          <a:srcRect b="61550"/>
          <a:stretch>
            <a:fillRect/>
          </a:stretch>
        </p:blipFill>
        <p:spPr bwMode="auto">
          <a:xfrm>
            <a:off x="0" y="0"/>
            <a:ext cx="4355976" cy="2276872"/>
          </a:xfrm>
          <a:prstGeom prst="rect">
            <a:avLst/>
          </a:prstGeom>
          <a:noFill/>
        </p:spPr>
      </p:pic>
      <p:pic>
        <p:nvPicPr>
          <p:cNvPr id="4" name="Picture 4" descr="C:\Users\DELL\AppData\Local\Microsoft\Windows\INetCache\IE\75W69YLK\pd52batch8-nap-gloy-02a[1].png"/>
          <p:cNvPicPr>
            <a:picLocks noChangeAspect="1" noChangeArrowheads="1"/>
          </p:cNvPicPr>
          <p:nvPr/>
        </p:nvPicPr>
        <p:blipFill>
          <a:blip r:embed="rId3" cstate="print"/>
          <a:srcRect t="51050"/>
          <a:stretch>
            <a:fillRect/>
          </a:stretch>
        </p:blipFill>
        <p:spPr bwMode="auto">
          <a:xfrm>
            <a:off x="5364088" y="4365104"/>
            <a:ext cx="3779912" cy="249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51937"/>
            <a:ext cx="6197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Symbols 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 of  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State-chart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  </a:t>
            </a:r>
            <a:r>
              <a:rPr lang="en-IN" sz="2800" u="sng" dirty="0" smtClean="0">
                <a:solidFill>
                  <a:srgbClr val="EC4E70"/>
                </a:solidFill>
                <a:latin typeface="Kristen ITC" pitchFamily="66" charset="0"/>
                <a:cs typeface="Arial" panose="020B0604020202020204" pitchFamily="34" charset="0"/>
              </a:rPr>
              <a:t>Diagram: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7011C129-630B-5AEE-F19E-BFE8323A60D1}"/>
              </a:ext>
            </a:extLst>
          </p:cNvPr>
          <p:cNvSpPr/>
          <p:nvPr/>
        </p:nvSpPr>
        <p:spPr>
          <a:xfrm>
            <a:off x="5857019" y="1412776"/>
            <a:ext cx="587189" cy="589419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1619508"/>
            <a:ext cx="139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en-US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6CB49D8-0527-DABC-40C6-67BBB9C6B518}"/>
              </a:ext>
            </a:extLst>
          </p:cNvPr>
          <p:cNvCxnSpPr/>
          <p:nvPr/>
        </p:nvCxnSpPr>
        <p:spPr>
          <a:xfrm>
            <a:off x="5364088" y="3068960"/>
            <a:ext cx="1721223" cy="0"/>
          </a:xfrm>
          <a:prstGeom prst="straightConnector1">
            <a:avLst/>
          </a:prstGeom>
          <a:ln w="38100">
            <a:solidFill>
              <a:srgbClr val="A01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43809" y="2843644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en-US" b="1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xmlns="" id="{F3562255-6E03-9596-9321-D05AA9DE59DB}"/>
              </a:ext>
            </a:extLst>
          </p:cNvPr>
          <p:cNvSpPr/>
          <p:nvPr/>
        </p:nvSpPr>
        <p:spPr>
          <a:xfrm>
            <a:off x="5580112" y="3933056"/>
            <a:ext cx="1335740" cy="533393"/>
          </a:xfrm>
          <a:prstGeom prst="roundRect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843808" y="4067780"/>
            <a:ext cx="1578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en-US" b="1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State(action)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92B7B8E-AC99-5306-BF6B-6A01A7B7DB52}"/>
              </a:ext>
            </a:extLst>
          </p:cNvPr>
          <p:cNvSpPr/>
          <p:nvPr/>
        </p:nvSpPr>
        <p:spPr>
          <a:xfrm>
            <a:off x="5940152" y="5086101"/>
            <a:ext cx="717177" cy="699246"/>
          </a:xfrm>
          <a:prstGeom prst="ellipse">
            <a:avLst/>
          </a:prstGeom>
          <a:noFill/>
          <a:ln w="38100">
            <a:solidFill>
              <a:srgbClr val="A01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CA525ED-6543-4700-523B-3D4EB1488BB4}"/>
              </a:ext>
            </a:extLst>
          </p:cNvPr>
          <p:cNvSpPr/>
          <p:nvPr/>
        </p:nvSpPr>
        <p:spPr>
          <a:xfrm>
            <a:off x="6070140" y="5242983"/>
            <a:ext cx="466165" cy="385482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953476" y="5219908"/>
            <a:ext cx="1330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en-US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332656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solidFill>
                  <a:srgbClr val="EC4E70"/>
                </a:solidFill>
                <a:latin typeface="Monotype Corsiva" pitchFamily="66" charset="0"/>
              </a:rPr>
              <a:t>...Company Details...</a:t>
            </a:r>
            <a:endParaRPr lang="en-US" sz="6000" b="1" dirty="0">
              <a:solidFill>
                <a:srgbClr val="EC4E70"/>
              </a:solidFill>
              <a:latin typeface="Monotype Corsiva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3808" y="2276872"/>
            <a:ext cx="3456384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400" smtClean="0">
                <a:solidFill>
                  <a:schemeClr val="accent1">
                    <a:lumMod val="75000"/>
                  </a:schemeClr>
                </a:solidFill>
                <a:latin typeface="Lucida Calligraphy" pitchFamily="66" charset="0"/>
              </a:rPr>
              <a:t>In  House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Lucida Calligraphy" pitchFamily="66" charset="0"/>
            </a:endParaRPr>
          </a:p>
        </p:txBody>
      </p:sp>
      <p:pic>
        <p:nvPicPr>
          <p:cNvPr id="2051" name="Picture 3" descr="C:\Users\DELL\AppData\Local\Microsoft\Windows\INetCache\IE\75W69YLK\jean-victor-balin-ill-house-03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573016"/>
            <a:ext cx="1543050" cy="1543050"/>
          </a:xfrm>
          <a:prstGeom prst="rect">
            <a:avLst/>
          </a:prstGeom>
          <a:noFill/>
        </p:spPr>
      </p:pic>
      <p:pic>
        <p:nvPicPr>
          <p:cNvPr id="2052" name="Picture 4" descr="C:\Users\DELL\AppData\Local\Microsoft\Windows\INetCache\IE\P9859RWL\34744-8-pink-flower-frame-photos8[1].png"/>
          <p:cNvPicPr>
            <a:picLocks noChangeAspect="1" noChangeArrowheads="1"/>
          </p:cNvPicPr>
          <p:nvPr/>
        </p:nvPicPr>
        <p:blipFill>
          <a:blip r:embed="rId3" cstate="print"/>
          <a:srcRect l="92524" t="5981" b="5501"/>
          <a:stretch>
            <a:fillRect/>
          </a:stretch>
        </p:blipFill>
        <p:spPr bwMode="auto">
          <a:xfrm>
            <a:off x="0" y="0"/>
            <a:ext cx="341784" cy="5805264"/>
          </a:xfrm>
          <a:prstGeom prst="rect">
            <a:avLst/>
          </a:prstGeom>
          <a:noFill/>
        </p:spPr>
      </p:pic>
      <p:pic>
        <p:nvPicPr>
          <p:cNvPr id="8" name="Picture 4" descr="C:\Users\DELL\AppData\Local\Microsoft\Windows\INetCache\IE\P9859RWL\34744-8-pink-flower-frame-photos8[1].png"/>
          <p:cNvPicPr>
            <a:picLocks noChangeAspect="1" noChangeArrowheads="1"/>
          </p:cNvPicPr>
          <p:nvPr/>
        </p:nvPicPr>
        <p:blipFill>
          <a:blip r:embed="rId3" cstate="print"/>
          <a:srcRect l="92524" t="5981" b="5501"/>
          <a:stretch>
            <a:fillRect/>
          </a:stretch>
        </p:blipFill>
        <p:spPr bwMode="auto">
          <a:xfrm>
            <a:off x="8828856" y="0"/>
            <a:ext cx="341784" cy="689376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159023"/>
            <a:ext cx="3458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Tw Cen MT Condensed Extra Bold" pitchFamily="34" charset="0"/>
                <a:ea typeface="Segoe UI Black" pitchFamily="34" charset="0"/>
                <a:cs typeface="Arial" panose="020B0604020202020204" pitchFamily="34" charset="0"/>
              </a:rPr>
              <a:t>Admin State-Chart  diagram</a:t>
            </a:r>
            <a:endParaRPr lang="en-US" sz="2400" dirty="0">
              <a:latin typeface="Tw Cen MT Condensed Extra Bold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8" name="Picture 7" descr="StateChartAdm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075838"/>
            <a:ext cx="8280920" cy="4945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1990" y="116632"/>
            <a:ext cx="3783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Tw Cen MT Condensed Extra Bold" pitchFamily="34" charset="0"/>
                <a:ea typeface="Segoe UI Black" pitchFamily="34" charset="0"/>
                <a:cs typeface="Arial" panose="020B0604020202020204" pitchFamily="34" charset="0"/>
              </a:rPr>
              <a:t>Customer State-Chart  diagram</a:t>
            </a:r>
            <a:endParaRPr lang="en-US" sz="2400" dirty="0">
              <a:latin typeface="Tw Cen MT Condensed Extra Bold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6" name="Picture 5" descr="StateChartCustom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124744"/>
            <a:ext cx="8208912" cy="4758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116632"/>
            <a:ext cx="4746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Tw Cen MT Condensed Extra Bold" pitchFamily="34" charset="0"/>
                <a:ea typeface="Segoe UI Black" pitchFamily="34" charset="0"/>
                <a:cs typeface="Arial" panose="020B0604020202020204" pitchFamily="34" charset="0"/>
              </a:rPr>
              <a:t>DeliveryBoy/Girl  State-Chart  diagram</a:t>
            </a:r>
            <a:endParaRPr lang="en-US" sz="2400" dirty="0">
              <a:latin typeface="Tw Cen MT Condensed Extra Bold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7" name="Picture 6" descr="StateChartDelivery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1772816"/>
            <a:ext cx="7776864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3808" y="116632"/>
            <a:ext cx="3565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rgbClr val="D34B99"/>
                </a:solidFill>
                <a:latin typeface="Tw Cen MT Condensed Extra Bold" pitchFamily="34" charset="0"/>
                <a:ea typeface="Segoe UI Black" pitchFamily="34" charset="0"/>
                <a:cs typeface="Arial" panose="020B0604020202020204" pitchFamily="34" charset="0"/>
              </a:rPr>
              <a:t>Visitor  State-Chart  diagram</a:t>
            </a:r>
            <a:endParaRPr lang="en-US" sz="2400" dirty="0">
              <a:latin typeface="Tw Cen MT Condensed Extra Bold" pitchFamily="34" charset="0"/>
            </a:endParaRPr>
          </a:p>
        </p:txBody>
      </p:sp>
      <p:pic>
        <p:nvPicPr>
          <p:cNvPr id="3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3087216" y="3087216"/>
            <a:ext cx="6858000" cy="683568"/>
          </a:xfrm>
          <a:prstGeom prst="rect">
            <a:avLst/>
          </a:prstGeom>
          <a:noFill/>
        </p:spPr>
      </p:pic>
      <p:pic>
        <p:nvPicPr>
          <p:cNvPr id="4" name="Picture 3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 l="1963" t="39653"/>
          <a:stretch>
            <a:fillRect/>
          </a:stretch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</p:spPr>
      </p:pic>
      <p:pic>
        <p:nvPicPr>
          <p:cNvPr id="5" name="Picture 2" descr="C:\Users\DELL\AppData\Local\Microsoft\Windows\INetCache\IE\75W69YLK\220_F_110636413_7is8EnD2EBTew8LvVCUFq6PX2tBMYTVV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647556" y="2956892"/>
            <a:ext cx="6453336" cy="539552"/>
          </a:xfrm>
          <a:prstGeom prst="rect">
            <a:avLst/>
          </a:prstGeom>
          <a:noFill/>
        </p:spPr>
      </p:pic>
      <p:pic>
        <p:nvPicPr>
          <p:cNvPr id="6" name="Picture 5" descr="StateChartVisi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412776"/>
            <a:ext cx="7272808" cy="42484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2132856"/>
            <a:ext cx="6624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 smtClean="0">
                <a:solidFill>
                  <a:schemeClr val="accent1">
                    <a:lumMod val="75000"/>
                  </a:schemeClr>
                </a:solidFill>
                <a:latin typeface="French Script MT" pitchFamily="66" charset="0"/>
              </a:rPr>
              <a:t>Thank </a:t>
            </a:r>
          </a:p>
          <a:p>
            <a:pPr algn="ctr"/>
            <a:r>
              <a:rPr lang="en-IN" sz="8000" b="1" dirty="0" smtClean="0">
                <a:solidFill>
                  <a:schemeClr val="accent1">
                    <a:lumMod val="75000"/>
                  </a:schemeClr>
                </a:solidFill>
                <a:latin typeface="French Script MT" pitchFamily="66" charset="0"/>
              </a:rPr>
              <a:t>You</a:t>
            </a:r>
            <a:endParaRPr lang="en-US" sz="8000" b="1" dirty="0">
              <a:solidFill>
                <a:schemeClr val="accent1">
                  <a:lumMod val="75000"/>
                </a:schemeClr>
              </a:solidFill>
              <a:latin typeface="French Script MT" pitchFamily="66" charset="0"/>
            </a:endParaRPr>
          </a:p>
        </p:txBody>
      </p:sp>
      <p:pic>
        <p:nvPicPr>
          <p:cNvPr id="3076" name="Picture 4" descr="C:\Users\DELL\AppData\Local\Microsoft\Windows\INetCache\IE\2H64IJCR\220_F_305311276_fdkN0KO1MjIOW7jMXvx73tLv2F2qVXY1[1].jpg"/>
          <p:cNvPicPr>
            <a:picLocks noChangeAspect="1" noChangeArrowheads="1"/>
          </p:cNvPicPr>
          <p:nvPr/>
        </p:nvPicPr>
        <p:blipFill>
          <a:blip r:embed="rId2" cstate="print"/>
          <a:srcRect l="6489" t="5255" r="15637" b="20116"/>
          <a:stretch>
            <a:fillRect/>
          </a:stretch>
        </p:blipFill>
        <p:spPr bwMode="auto">
          <a:xfrm>
            <a:off x="1547664" y="1196752"/>
            <a:ext cx="1728192" cy="16561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71600" y="404664"/>
          <a:ext cx="7272808" cy="5943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72808"/>
              </a:tblGrid>
              <a:tr h="785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4800" u="sng" dirty="0" smtClean="0">
                          <a:latin typeface="Monotype Corsiva" pitchFamily="66" charset="0"/>
                        </a:rPr>
                        <a:t>Index</a:t>
                      </a:r>
                      <a:endParaRPr lang="en-US" sz="4800" u="sng" dirty="0" smtClean="0">
                        <a:solidFill>
                          <a:schemeClr val="bg1"/>
                        </a:solidFill>
                        <a:latin typeface="Monotype Corsiva" pitchFamily="66" charset="0"/>
                      </a:endParaRPr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Our</a:t>
                      </a:r>
                      <a:r>
                        <a:rPr lang="en-IN" baseline="0" dirty="0" smtClean="0"/>
                        <a:t>  </a:t>
                      </a:r>
                      <a:r>
                        <a:rPr lang="en-IN" dirty="0" smtClean="0"/>
                        <a:t>Company</a:t>
                      </a:r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Project  Profile</a:t>
                      </a:r>
                      <a:endParaRPr lang="en-IN" dirty="0" smtClean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Existing</a:t>
                      </a:r>
                      <a:r>
                        <a:rPr lang="en-IN" baseline="0" dirty="0" smtClean="0"/>
                        <a:t>  System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Proposed  System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Categories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Users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Modules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System  Flow  Diagram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Use</a:t>
                      </a:r>
                      <a:r>
                        <a:rPr lang="en-IN" baseline="0" dirty="0" smtClean="0"/>
                        <a:t>  case  Diagram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Class  Diagram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Activity  Diagram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Sequence  Diagram </a:t>
                      </a:r>
                      <a:endParaRPr lang="en-US" dirty="0"/>
                    </a:p>
                  </a:txBody>
                  <a:tcPr/>
                </a:tc>
              </a:tr>
              <a:tr h="34906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State  chart</a:t>
                      </a:r>
                      <a:r>
                        <a:rPr lang="en-IN" baseline="0" dirty="0" smtClean="0"/>
                        <a:t>  Diagram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 descr="C:\Users\DELL\AppData\Local\Microsoft\Windows\INetCache\IE\75W69YLK\divider-clipart-pink-1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444970" y="3059578"/>
            <a:ext cx="6858000" cy="540060"/>
          </a:xfrm>
          <a:prstGeom prst="rect">
            <a:avLst/>
          </a:prstGeom>
          <a:noFill/>
        </p:spPr>
      </p:pic>
      <p:pic>
        <p:nvPicPr>
          <p:cNvPr id="8" name="Picture 3" descr="C:\Users\DELL\AppData\Local\Microsoft\Windows\INetCache\IE\75W69YLK\divider-clipart-pink-1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158970" y="3158970"/>
            <a:ext cx="6858000" cy="54006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332656"/>
            <a:ext cx="3619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u="sng" dirty="0" smtClean="0">
                <a:solidFill>
                  <a:srgbClr val="EC4E70"/>
                </a:solidFill>
                <a:latin typeface="Comic Sans MS" pitchFamily="66" charset="0"/>
              </a:rPr>
              <a:t>Our Company</a:t>
            </a:r>
            <a:endParaRPr lang="en-US" sz="4400" u="sng" dirty="0">
              <a:solidFill>
                <a:srgbClr val="EC4E70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1920" y="2060848"/>
            <a:ext cx="45047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chemeClr val="accent2">
                    <a:lumMod val="50000"/>
                  </a:schemeClr>
                </a:solidFill>
              </a:rPr>
              <a:t>Our</a:t>
            </a:r>
            <a:r>
              <a:rPr lang="en-IN" sz="2800" dirty="0" smtClean="0">
                <a:solidFill>
                  <a:schemeClr val="accent2">
                    <a:lumMod val="50000"/>
                  </a:schemeClr>
                </a:solidFill>
              </a:rPr>
              <a:t> project is Working On </a:t>
            </a:r>
          </a:p>
          <a:p>
            <a:r>
              <a:rPr lang="en-IN" sz="2800" dirty="0" smtClean="0">
                <a:solidFill>
                  <a:schemeClr val="accent2">
                    <a:lumMod val="50000"/>
                  </a:schemeClr>
                </a:solidFill>
              </a:rPr>
              <a:t>Online Beauty shopping.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928" y="3501008"/>
            <a:ext cx="4681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accent2">
                    <a:lumMod val="50000"/>
                  </a:schemeClr>
                </a:solidFill>
              </a:rPr>
              <a:t>“Beauty shopping” is website </a:t>
            </a:r>
          </a:p>
          <a:p>
            <a:r>
              <a:rPr lang="en-IN" sz="2800" dirty="0" smtClean="0">
                <a:solidFill>
                  <a:schemeClr val="accent2">
                    <a:lumMod val="50000"/>
                  </a:schemeClr>
                </a:solidFill>
              </a:rPr>
              <a:t>provides Beauty product.</a:t>
            </a:r>
          </a:p>
        </p:txBody>
      </p:sp>
      <p:pic>
        <p:nvPicPr>
          <p:cNvPr id="3085" name="Picture 13" descr="C:\Users\DELL\AppData\Local\Microsoft\Windows\INetCache\IE\P9859RWL\womens-cosmetics-on-pink-background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2592288" cy="2736303"/>
          </a:xfrm>
          <a:prstGeom prst="round2DiagRect">
            <a:avLst>
              <a:gd name="adj1" fmla="val 16667"/>
              <a:gd name="adj2" fmla="val 4679"/>
            </a:avLst>
          </a:prstGeom>
          <a:ln w="88900" cap="sq">
            <a:solidFill>
              <a:schemeClr val="tx2">
                <a:lumMod val="20000"/>
                <a:lumOff val="80000"/>
              </a:schemeClr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86" name="Picture 14" descr="C:\Users\DELL\AppData\Local\Microsoft\Windows\INetCache\IE\75W69YLK\divider-clipart-pink-1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77272"/>
            <a:ext cx="9144000" cy="86483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6829" y="836712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accent3">
                    <a:lumMod val="50000"/>
                  </a:schemeClr>
                </a:solidFill>
                <a:latin typeface="Kristen ITC" pitchFamily="66" charset="0"/>
                <a:ea typeface="Cascadia Mono Light" pitchFamily="49" charset="0"/>
                <a:cs typeface="Cascadia Mono Light" pitchFamily="49" charset="0"/>
              </a:rPr>
              <a:t>Project Profile</a:t>
            </a:r>
            <a:endParaRPr lang="en-US" sz="4000" dirty="0">
              <a:solidFill>
                <a:schemeClr val="accent3">
                  <a:lumMod val="50000"/>
                </a:schemeClr>
              </a:solidFill>
              <a:latin typeface="Kristen ITC" pitchFamily="66" charset="0"/>
              <a:ea typeface="Cascadia Mono Light" pitchFamily="49" charset="0"/>
              <a:cs typeface="Cascadia Mono Light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4048" y="1988840"/>
            <a:ext cx="213673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 smtClean="0"/>
              <a:t>Project  Name: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2564904"/>
            <a:ext cx="2023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Beauty</a:t>
            </a:r>
            <a:r>
              <a:rPr lang="en-IN" sz="2400" u="sng" dirty="0" smtClean="0">
                <a:solidFill>
                  <a:srgbClr val="C00000"/>
                </a:solidFill>
              </a:rPr>
              <a:t> </a:t>
            </a:r>
            <a:r>
              <a:rPr lang="en-IN" sz="2400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Bunch</a:t>
            </a:r>
            <a:endParaRPr lang="en-US" sz="2400" dirty="0"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3284984"/>
            <a:ext cx="296279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 smtClean="0"/>
              <a:t>Front-end Language: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64088" y="4005064"/>
            <a:ext cx="26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HTML5, CSS3, JS,PHP8.2</a:t>
            </a:r>
            <a:endParaRPr lang="en-US" dirty="0"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581128"/>
            <a:ext cx="143661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 smtClean="0"/>
              <a:t>Back-end</a:t>
            </a:r>
            <a:endParaRPr lang="en-US" sz="2800" dirty="0"/>
          </a:p>
        </p:txBody>
      </p:sp>
      <p:pic>
        <p:nvPicPr>
          <p:cNvPr id="5126" name="Picture 6" descr="C:\Users\DELL\AppData\Local\Microsoft\Windows\INetCache\IE\2H64IJCR\pexels-photo-7290118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420888"/>
            <a:ext cx="3672408" cy="28083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5292080" y="53012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dirty="0" err="1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MySQLi</a:t>
            </a:r>
            <a:r>
              <a:rPr lang="en-IN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dirty="0" smtClean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Database</a:t>
            </a:r>
            <a:endParaRPr lang="en-US" dirty="0"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	    </a:t>
            </a:r>
            <a:r>
              <a:rPr lang="en-IN" u="sng" dirty="0" smtClean="0">
                <a:solidFill>
                  <a:srgbClr val="D34B99"/>
                </a:solidFill>
                <a:latin typeface="Kristen ITC" pitchFamily="66" charset="0"/>
              </a:rPr>
              <a:t>Tools</a:t>
            </a:r>
            <a:endParaRPr lang="en-US" u="sng" dirty="0">
              <a:solidFill>
                <a:srgbClr val="D34B99"/>
              </a:solidFill>
              <a:latin typeface="Kristen ITC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9552" y="2492896"/>
          <a:ext cx="8064896" cy="3677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32448"/>
                <a:gridCol w="403244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Development</a:t>
                      </a:r>
                      <a:r>
                        <a:rPr lang="en-IN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Tool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VS Code(Editor)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Development</a:t>
                      </a:r>
                      <a:r>
                        <a:rPr lang="en-IN" baseline="0" dirty="0" smtClean="0"/>
                        <a:t> Supporting Software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XAMPP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H/W requirement</a:t>
                      </a:r>
                      <a:r>
                        <a:rPr lang="en-IN" baseline="0" dirty="0" smtClean="0"/>
                        <a:t> for better performance.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Min 2GB RAM  </a:t>
                      </a:r>
                    </a:p>
                    <a:p>
                      <a:r>
                        <a:rPr lang="en-IN" dirty="0" smtClean="0"/>
                        <a:t>124 GB</a:t>
                      </a:r>
                      <a:r>
                        <a:rPr lang="en-IN" baseline="0" dirty="0" smtClean="0"/>
                        <a:t> Hard Disk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S/W Requirement</a:t>
                      </a:r>
                      <a:r>
                        <a:rPr lang="en-IN" baseline="0" dirty="0" smtClean="0"/>
                        <a:t> for better  performance.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MySQL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9" name="Picture 5" descr="C:\Users\DELL\AppData\Local\Microsoft\Windows\INetCache\IE\2H64IJCR\wave-2105989_960_7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65304"/>
            <a:ext cx="9144000" cy="859894"/>
          </a:xfrm>
          <a:prstGeom prst="rect">
            <a:avLst/>
          </a:prstGeom>
          <a:noFill/>
        </p:spPr>
      </p:pic>
      <p:pic>
        <p:nvPicPr>
          <p:cNvPr id="1030" name="Picture 6" descr="C:\Users\DELL\AppData\Local\Microsoft\Windows\INetCache\IE\MB29JZXE\mechanincal,_mechanic,_industrial,_work,_working,_gear,_hardware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1124744"/>
            <a:ext cx="706208" cy="792087"/>
          </a:xfrm>
          <a:prstGeom prst="rect">
            <a:avLst/>
          </a:prstGeom>
          <a:noFill/>
        </p:spPr>
      </p:pic>
      <p:pic>
        <p:nvPicPr>
          <p:cNvPr id="1031" name="Picture 7" descr="C:\Users\DELL\AppData\Local\Microsoft\Windows\INetCache\IE\75W69YLK\ericlemerdy-laptop-1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83568" y="1124744"/>
            <a:ext cx="886895" cy="105370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igin">
  <a:themeElements>
    <a:clrScheme name="Custom 5">
      <a:dk1>
        <a:sysClr val="windowText" lastClr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stice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low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ncourse">
  <a:themeElements>
    <a:clrScheme name="Custom 5">
      <a:dk1>
        <a:sysClr val="windowText" lastClr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1323</TotalTime>
  <Words>673</Words>
  <Application>Microsoft Office PowerPoint</Application>
  <PresentationFormat>On-screen Show (4:3)</PresentationFormat>
  <Paragraphs>206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Origin</vt:lpstr>
      <vt:lpstr>Oriel</vt:lpstr>
      <vt:lpstr>Solstice</vt:lpstr>
      <vt:lpstr>Flow</vt:lpstr>
      <vt:lpstr>Concourse</vt:lpstr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       Tools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Shree Umiya Bca College</dc:title>
  <dc:creator>usmita thakor</dc:creator>
  <cp:lastModifiedBy>usmita thakor</cp:lastModifiedBy>
  <cp:revision>230</cp:revision>
  <dcterms:created xsi:type="dcterms:W3CDTF">2023-06-25T14:15:37Z</dcterms:created>
  <dcterms:modified xsi:type="dcterms:W3CDTF">2023-08-08T15:51:29Z</dcterms:modified>
</cp:coreProperties>
</file>